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6" d="100"/>
          <a:sy n="116" d="100"/>
        </p:scale>
        <p:origin x="10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DC89-ADE8-0245-1325-CB0E5FE61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5E1E33-47A4-BC65-F966-228293BAD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9C5960-D229-ABC4-F4D4-AD636D306984}"/>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5" name="Footer Placeholder 4">
            <a:extLst>
              <a:ext uri="{FF2B5EF4-FFF2-40B4-BE49-F238E27FC236}">
                <a16:creationId xmlns:a16="http://schemas.microsoft.com/office/drawing/2014/main" id="{0269CEF8-6928-15EA-97EF-60CC1B146C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8FCD40-CCF5-3E1A-28F2-AE7518429AB8}"/>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4276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2CC2-241D-67AA-4F82-F7CA7871D9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EAC379-000C-B056-E869-C2295D998A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783FDE-8627-C472-0DE2-F391B00063CA}"/>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5" name="Footer Placeholder 4">
            <a:extLst>
              <a:ext uri="{FF2B5EF4-FFF2-40B4-BE49-F238E27FC236}">
                <a16:creationId xmlns:a16="http://schemas.microsoft.com/office/drawing/2014/main" id="{45E31A95-E988-90F4-3D9F-AB439707A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3C9C0A-41B7-88FC-20A5-03AEB7F579E7}"/>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222153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9A2292-08A7-C622-3BCF-5470838AB6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4BDC3D-8B52-BE16-B6B5-B3B26F8A4A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427440-A55A-BEB1-967B-3CA724FA3908}"/>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5" name="Footer Placeholder 4">
            <a:extLst>
              <a:ext uri="{FF2B5EF4-FFF2-40B4-BE49-F238E27FC236}">
                <a16:creationId xmlns:a16="http://schemas.microsoft.com/office/drawing/2014/main" id="{13E5D505-3A79-A62B-F0B7-E3348723EE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61B00A-7218-E578-146B-405F01EBE168}"/>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210388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349B-8175-977D-AC9D-4AE9C2DEF3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F24D05-B1BE-4ABE-3A0F-0539178D6B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88087E-2473-38F1-65E8-23A364CE3AD3}"/>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5" name="Footer Placeholder 4">
            <a:extLst>
              <a:ext uri="{FF2B5EF4-FFF2-40B4-BE49-F238E27FC236}">
                <a16:creationId xmlns:a16="http://schemas.microsoft.com/office/drawing/2014/main" id="{7C492260-45D2-79E8-227E-2428FE3B83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096EF9-992E-01B2-1D99-5EA19A596EA8}"/>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137290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8AB6-225E-4752-F140-EA60A074EF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CF244F-93A4-DBBB-805B-6CFB59161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8B466-EE5C-4EF4-66C4-2EA6443F0C6D}"/>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5" name="Footer Placeholder 4">
            <a:extLst>
              <a:ext uri="{FF2B5EF4-FFF2-40B4-BE49-F238E27FC236}">
                <a16:creationId xmlns:a16="http://schemas.microsoft.com/office/drawing/2014/main" id="{8C175E43-6287-D6DB-669D-3E8FD23F3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70C644-FD8D-4F5A-4411-02BC6B0215C0}"/>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242256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84C7-2FE1-2B82-9FF4-77D3A7E516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005058-DEC6-D089-4504-58B3FEDAE6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666085-49DF-C268-D59C-B6D1D1CCD9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5FAEE3-F28E-6A8E-DA45-80C62733412E}"/>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6" name="Footer Placeholder 5">
            <a:extLst>
              <a:ext uri="{FF2B5EF4-FFF2-40B4-BE49-F238E27FC236}">
                <a16:creationId xmlns:a16="http://schemas.microsoft.com/office/drawing/2014/main" id="{28F1BED9-C3DF-9518-A512-1F30DC06B3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32BBA1-B05D-047C-9CE2-C56259186149}"/>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217822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0007-85BC-7408-FC28-976D7FD5C5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AD071-628F-4AF9-D3F2-139720908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90085-3FF9-BC9B-200D-3AE2E715D5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F65302-0042-FD38-F968-20931D4B5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733A76-8BFD-CB0C-53ED-DD8C7C9B65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20BE44-E5AB-3EE8-A18F-30761ADC948D}"/>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8" name="Footer Placeholder 7">
            <a:extLst>
              <a:ext uri="{FF2B5EF4-FFF2-40B4-BE49-F238E27FC236}">
                <a16:creationId xmlns:a16="http://schemas.microsoft.com/office/drawing/2014/main" id="{CFD90993-5173-23B3-B853-2F5E3032A9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06D90C-68AF-5FE6-6968-ADB4788E956C}"/>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217813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BD7A-CCD6-D286-F0C1-6F66526078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726A6A-AD5D-4A9C-1CA4-BB87DE9AAA1A}"/>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4" name="Footer Placeholder 3">
            <a:extLst>
              <a:ext uri="{FF2B5EF4-FFF2-40B4-BE49-F238E27FC236}">
                <a16:creationId xmlns:a16="http://schemas.microsoft.com/office/drawing/2014/main" id="{156E8854-0C94-2022-09EE-8A017A7EA7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09440A-ED83-7309-C2F1-05CB2E0AACC1}"/>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340145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CE117-DECB-EDD5-229D-4FB4052959C7}"/>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3" name="Footer Placeholder 2">
            <a:extLst>
              <a:ext uri="{FF2B5EF4-FFF2-40B4-BE49-F238E27FC236}">
                <a16:creationId xmlns:a16="http://schemas.microsoft.com/office/drawing/2014/main" id="{4D51E153-DCE2-D04B-5726-3BEC65BA88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11CA45-D9ED-5BB7-B4E7-AD35F4279522}"/>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129684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B031-5C12-C9AD-EDCD-8FDC103E0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0DBA94-FECC-78B8-339D-14FC00FB7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0DD8B2-2A71-5178-0081-C75BE842D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EE0C7-48E9-6C14-5D2D-CA81165DA61B}"/>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6" name="Footer Placeholder 5">
            <a:extLst>
              <a:ext uri="{FF2B5EF4-FFF2-40B4-BE49-F238E27FC236}">
                <a16:creationId xmlns:a16="http://schemas.microsoft.com/office/drawing/2014/main" id="{B8440BB8-C32D-1CA4-8FCD-E8F418C7B1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12B0C7-2BD6-3637-B3EE-97C5C0814F63}"/>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379400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DA4C-E201-C6FA-92E9-6342187EA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D3810A-7F1E-530B-F8A9-FB6DC26EE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1907F0-0FB0-A9D8-9BD3-BE85BD704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FFEA7-BB70-D060-CE6A-71287D3FED24}"/>
              </a:ext>
            </a:extLst>
          </p:cNvPr>
          <p:cNvSpPr>
            <a:spLocks noGrp="1"/>
          </p:cNvSpPr>
          <p:nvPr>
            <p:ph type="dt" sz="half" idx="10"/>
          </p:nvPr>
        </p:nvSpPr>
        <p:spPr/>
        <p:txBody>
          <a:bodyPr/>
          <a:lstStyle/>
          <a:p>
            <a:fld id="{DA982159-2193-4FF2-8FE5-423B881C89DB}" type="datetimeFigureOut">
              <a:rPr lang="en-GB" smtClean="0"/>
              <a:t>24/05/2022</a:t>
            </a:fld>
            <a:endParaRPr lang="en-GB"/>
          </a:p>
        </p:txBody>
      </p:sp>
      <p:sp>
        <p:nvSpPr>
          <p:cNvPr id="6" name="Footer Placeholder 5">
            <a:extLst>
              <a:ext uri="{FF2B5EF4-FFF2-40B4-BE49-F238E27FC236}">
                <a16:creationId xmlns:a16="http://schemas.microsoft.com/office/drawing/2014/main" id="{8AD3FAF3-F91B-323F-81E2-14516AA6C4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045D20-5D57-6429-CDCE-3F7901669C72}"/>
              </a:ext>
            </a:extLst>
          </p:cNvPr>
          <p:cNvSpPr>
            <a:spLocks noGrp="1"/>
          </p:cNvSpPr>
          <p:nvPr>
            <p:ph type="sldNum" sz="quarter" idx="12"/>
          </p:nvPr>
        </p:nvSpPr>
        <p:spPr/>
        <p:txBody>
          <a:bodyPr/>
          <a:lstStyle/>
          <a:p>
            <a:fld id="{C82C6A81-23C6-4A75-B50D-C3EEEBB9A1A3}" type="slidenum">
              <a:rPr lang="en-GB" smtClean="0"/>
              <a:t>‹#›</a:t>
            </a:fld>
            <a:endParaRPr lang="en-GB"/>
          </a:p>
        </p:txBody>
      </p:sp>
    </p:spTree>
    <p:extLst>
      <p:ext uri="{BB962C8B-B14F-4D97-AF65-F5344CB8AC3E}">
        <p14:creationId xmlns:p14="http://schemas.microsoft.com/office/powerpoint/2010/main" val="25634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4059F-DAB2-77A7-A391-75C2DF93E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39DBEA-574B-20D2-04FF-EFD3E4FA0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B17B4-83EC-DB71-5C79-BE2D94FA7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82159-2193-4FF2-8FE5-423B881C89DB}" type="datetimeFigureOut">
              <a:rPr lang="en-GB" smtClean="0"/>
              <a:t>24/05/2022</a:t>
            </a:fld>
            <a:endParaRPr lang="en-GB"/>
          </a:p>
        </p:txBody>
      </p:sp>
      <p:sp>
        <p:nvSpPr>
          <p:cNvPr id="5" name="Footer Placeholder 4">
            <a:extLst>
              <a:ext uri="{FF2B5EF4-FFF2-40B4-BE49-F238E27FC236}">
                <a16:creationId xmlns:a16="http://schemas.microsoft.com/office/drawing/2014/main" id="{176183D5-BF55-D76D-D88C-B6AD28D3A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FC58A6-7776-B3EE-5944-B1D17865E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C6A81-23C6-4A75-B50D-C3EEEBB9A1A3}" type="slidenum">
              <a:rPr lang="en-GB" smtClean="0"/>
              <a:t>‹#›</a:t>
            </a:fld>
            <a:endParaRPr lang="en-GB"/>
          </a:p>
        </p:txBody>
      </p:sp>
    </p:spTree>
    <p:extLst>
      <p:ext uri="{BB962C8B-B14F-4D97-AF65-F5344CB8AC3E}">
        <p14:creationId xmlns:p14="http://schemas.microsoft.com/office/powerpoint/2010/main" val="37554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clicks.eventbrite.com/f/a/3vHGTQ0xuvES408g1Z2pcA~~/AAQxAQA~/RgRkbj2uP0SmaHR0cHM6Ly93d3cuZXZlbnRicml0ZS5jb20vZS9odWJzLWFuZC1uZXR3b3JrLWZhaXItdGlja2V0cy0zNDQxMjcwMDIxMjc_dXRtX3NvdXJjZT1ldmVudGJyaXRlJnV0bV9tZWRpdW09ZW1haWwmdXRtX2NhbXBhaWduPXBvc3RfcHVibGlzaCZ1dG1fY29udGVudD1zaG9ydExpbmtOZXdFbWFpbFcDc3BjQgpiiy4KjWL7LlVwUhV0aGVsaW5rQHNsb3VnaC5nb3YudWtYBAAAAAA~"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7EC6-C8E4-4263-15AC-E80CEB87B9D8}"/>
              </a:ext>
            </a:extLst>
          </p:cNvPr>
          <p:cNvSpPr>
            <a:spLocks noGrp="1"/>
          </p:cNvSpPr>
          <p:nvPr>
            <p:ph type="ctrTitle"/>
          </p:nvPr>
        </p:nvSpPr>
        <p:spPr>
          <a:xfrm>
            <a:off x="1600705" y="1314578"/>
            <a:ext cx="9144000" cy="5081929"/>
          </a:xfrm>
        </p:spPr>
        <p:txBody>
          <a:bodyPr>
            <a:normAutofit fontScale="90000"/>
          </a:bodyPr>
          <a:lstStyle/>
          <a:p>
            <a:r>
              <a:rPr lang="en-GB" sz="6700" dirty="0">
                <a:latin typeface="Arial" panose="020B0604020202020204" pitchFamily="34" charset="0"/>
                <a:cs typeface="Arial" panose="020B0604020202020204" pitchFamily="34" charset="0"/>
              </a:rPr>
              <a:t>Hubs &amp; Networks Fair </a:t>
            </a:r>
            <a:br>
              <a:rPr lang="en-GB" sz="3100"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Monday 27</a:t>
            </a:r>
            <a:r>
              <a:rPr lang="en-GB" sz="2800" b="1" baseline="30000" dirty="0">
                <a:latin typeface="Arial" panose="020B0604020202020204" pitchFamily="34" charset="0"/>
                <a:cs typeface="Arial" panose="020B0604020202020204" pitchFamily="34" charset="0"/>
              </a:rPr>
              <a:t>th</a:t>
            </a:r>
            <a:r>
              <a:rPr lang="en-GB" sz="2800" b="1" dirty="0">
                <a:latin typeface="Arial" panose="020B0604020202020204" pitchFamily="34" charset="0"/>
                <a:cs typeface="Arial" panose="020B0604020202020204" pitchFamily="34" charset="0"/>
              </a:rPr>
              <a:t> June 2022 from 2.30 pm – 5.00 pm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at Langley Grammar School </a:t>
            </a:r>
            <a:r>
              <a:rPr lang="en-GB" sz="2800" b="1" i="0" dirty="0">
                <a:effectLst/>
                <a:latin typeface="Arial" panose="020B0604020202020204" pitchFamily="34" charset="0"/>
                <a:cs typeface="Arial" panose="020B0604020202020204" pitchFamily="34" charset="0"/>
              </a:rPr>
              <a:t>SL3 7QS</a:t>
            </a:r>
            <a:br>
              <a:rPr lang="en-GB" sz="2800" b="1"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including: </a:t>
            </a:r>
            <a:br>
              <a:rPr lang="en-GB" sz="28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Tours of the school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BBO Maths Hub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Whiteknights English Hub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​​SBC Attendance Network</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SACRE RE network</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RSHE Hub</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Flexible Working Ambassador Hub</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Computing Hub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AMSP</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 and more  …….</a:t>
            </a:r>
            <a:br>
              <a:rPr lang="en-GB" sz="2200" dirty="0">
                <a:latin typeface="Arial" panose="020B0604020202020204" pitchFamily="34" charset="0"/>
                <a:cs typeface="Arial" panose="020B0604020202020204" pitchFamily="34" charset="0"/>
              </a:rPr>
            </a:br>
            <a:br>
              <a:rPr lang="en-GB" dirty="0"/>
            </a:br>
            <a:r>
              <a:rPr lang="en-GB" sz="2000" dirty="0"/>
              <a:t>Join us to meet providers, learn more and find out what’s available for you and your school. </a:t>
            </a:r>
            <a:br>
              <a:rPr lang="en-GB" sz="2000" dirty="0"/>
            </a:br>
            <a:r>
              <a:rPr lang="en-GB" sz="2000" b="1" dirty="0"/>
              <a:t>Book on </a:t>
            </a:r>
            <a:r>
              <a:rPr lang="en-GB" sz="2000" b="1" dirty="0">
                <a:hlinkClick r:id="rId2"/>
              </a:rPr>
              <a:t>Eventbrite</a:t>
            </a:r>
            <a:r>
              <a:rPr lang="en-GB" sz="2000" b="1" dirty="0"/>
              <a:t> so that we can send you more details. </a:t>
            </a:r>
          </a:p>
        </p:txBody>
      </p:sp>
      <p:pic>
        <p:nvPicPr>
          <p:cNvPr id="4" name="Picture 3">
            <a:extLst>
              <a:ext uri="{FF2B5EF4-FFF2-40B4-BE49-F238E27FC236}">
                <a16:creationId xmlns:a16="http://schemas.microsoft.com/office/drawing/2014/main" id="{0DA383FC-0B80-0C24-5A4A-0B73ED784DFA}"/>
              </a:ext>
            </a:extLst>
          </p:cNvPr>
          <p:cNvPicPr>
            <a:picLocks noChangeAspect="1"/>
          </p:cNvPicPr>
          <p:nvPr/>
        </p:nvPicPr>
        <p:blipFill>
          <a:blip r:embed="rId3"/>
          <a:stretch>
            <a:fillRect/>
          </a:stretch>
        </p:blipFill>
        <p:spPr>
          <a:xfrm>
            <a:off x="190428" y="5914763"/>
            <a:ext cx="1739972" cy="829387"/>
          </a:xfrm>
          <a:prstGeom prst="rect">
            <a:avLst/>
          </a:prstGeom>
        </p:spPr>
      </p:pic>
      <p:pic>
        <p:nvPicPr>
          <p:cNvPr id="5" name="Picture 4">
            <a:extLst>
              <a:ext uri="{FF2B5EF4-FFF2-40B4-BE49-F238E27FC236}">
                <a16:creationId xmlns:a16="http://schemas.microsoft.com/office/drawing/2014/main" id="{89E83C6D-0CEA-A1E7-6ADB-21D35E2BB807}"/>
              </a:ext>
            </a:extLst>
          </p:cNvPr>
          <p:cNvPicPr>
            <a:picLocks noChangeAspect="1"/>
          </p:cNvPicPr>
          <p:nvPr/>
        </p:nvPicPr>
        <p:blipFill>
          <a:blip r:embed="rId4"/>
          <a:stretch>
            <a:fillRect/>
          </a:stretch>
        </p:blipFill>
        <p:spPr>
          <a:xfrm>
            <a:off x="10233890" y="307116"/>
            <a:ext cx="1758139" cy="626005"/>
          </a:xfrm>
          <a:prstGeom prst="rect">
            <a:avLst/>
          </a:prstGeom>
        </p:spPr>
      </p:pic>
      <p:pic>
        <p:nvPicPr>
          <p:cNvPr id="7" name="Picture 6">
            <a:extLst>
              <a:ext uri="{FF2B5EF4-FFF2-40B4-BE49-F238E27FC236}">
                <a16:creationId xmlns:a16="http://schemas.microsoft.com/office/drawing/2014/main" id="{6F7291BA-2940-8EB8-B209-6A6CD73C01A5}"/>
              </a:ext>
            </a:extLst>
          </p:cNvPr>
          <p:cNvPicPr>
            <a:picLocks noChangeAspect="1"/>
          </p:cNvPicPr>
          <p:nvPr/>
        </p:nvPicPr>
        <p:blipFill>
          <a:blip r:embed="rId5"/>
          <a:stretch>
            <a:fillRect/>
          </a:stretch>
        </p:blipFill>
        <p:spPr>
          <a:xfrm>
            <a:off x="10744705" y="5335380"/>
            <a:ext cx="1136701" cy="1408770"/>
          </a:xfrm>
          <a:prstGeom prst="rect">
            <a:avLst/>
          </a:prstGeom>
        </p:spPr>
      </p:pic>
      <p:pic>
        <p:nvPicPr>
          <p:cNvPr id="3" name="Picture 2"/>
          <p:cNvPicPr>
            <a:picLocks noChangeAspect="1"/>
          </p:cNvPicPr>
          <p:nvPr/>
        </p:nvPicPr>
        <p:blipFill>
          <a:blip r:embed="rId6"/>
          <a:stretch>
            <a:fillRect/>
          </a:stretch>
        </p:blipFill>
        <p:spPr>
          <a:xfrm>
            <a:off x="381438" y="2115969"/>
            <a:ext cx="3097923" cy="881753"/>
          </a:xfrm>
          <a:prstGeom prst="rect">
            <a:avLst/>
          </a:prstGeom>
        </p:spPr>
      </p:pic>
      <p:pic>
        <p:nvPicPr>
          <p:cNvPr id="6" name="Picture 5"/>
          <p:cNvPicPr>
            <a:picLocks noChangeAspect="1"/>
          </p:cNvPicPr>
          <p:nvPr/>
        </p:nvPicPr>
        <p:blipFill>
          <a:blip r:embed="rId7"/>
          <a:stretch>
            <a:fillRect/>
          </a:stretch>
        </p:blipFill>
        <p:spPr>
          <a:xfrm>
            <a:off x="10005127" y="2378501"/>
            <a:ext cx="1658256" cy="1103472"/>
          </a:xfrm>
          <a:prstGeom prst="rect">
            <a:avLst/>
          </a:prstGeom>
        </p:spPr>
      </p:pic>
      <p:pic>
        <p:nvPicPr>
          <p:cNvPr id="8" name="Picture 7"/>
          <p:cNvPicPr>
            <a:picLocks noChangeAspect="1"/>
          </p:cNvPicPr>
          <p:nvPr/>
        </p:nvPicPr>
        <p:blipFill>
          <a:blip r:embed="rId8"/>
          <a:stretch>
            <a:fillRect/>
          </a:stretch>
        </p:blipFill>
        <p:spPr>
          <a:xfrm>
            <a:off x="381438" y="3629327"/>
            <a:ext cx="1615580" cy="926672"/>
          </a:xfrm>
          <a:prstGeom prst="rect">
            <a:avLst/>
          </a:prstGeom>
        </p:spPr>
      </p:pic>
      <p:pic>
        <p:nvPicPr>
          <p:cNvPr id="9" name="Picture 8"/>
          <p:cNvPicPr>
            <a:picLocks noChangeAspect="1"/>
          </p:cNvPicPr>
          <p:nvPr/>
        </p:nvPicPr>
        <p:blipFill>
          <a:blip r:embed="rId9"/>
          <a:stretch>
            <a:fillRect/>
          </a:stretch>
        </p:blipFill>
        <p:spPr>
          <a:xfrm>
            <a:off x="9192837" y="3930147"/>
            <a:ext cx="2688569" cy="615749"/>
          </a:xfrm>
          <a:prstGeom prst="rect">
            <a:avLst/>
          </a:prstGeom>
        </p:spPr>
      </p:pic>
    </p:spTree>
    <p:extLst>
      <p:ext uri="{BB962C8B-B14F-4D97-AF65-F5344CB8AC3E}">
        <p14:creationId xmlns:p14="http://schemas.microsoft.com/office/powerpoint/2010/main" val="3559427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891f267a-4714-4f6c-8a5f-3990885c4b26">
      <UserInfo>
        <DisplayName/>
        <AccountId xsi:nil="true"/>
        <AccountType/>
      </UserInfo>
    </Owner>
    <AppVersion xmlns="891f267a-4714-4f6c-8a5f-3990885c4b26" xsi:nil="true"/>
    <Invited_Students xmlns="891f267a-4714-4f6c-8a5f-3990885c4b26" xsi:nil="true"/>
    <Teams_Channel_Section_Location xmlns="891f267a-4714-4f6c-8a5f-3990885c4b26" xsi:nil="true"/>
    <FolderType xmlns="891f267a-4714-4f6c-8a5f-3990885c4b26" xsi:nil="true"/>
    <Student_Groups xmlns="891f267a-4714-4f6c-8a5f-3990885c4b26">
      <UserInfo>
        <DisplayName/>
        <AccountId xsi:nil="true"/>
        <AccountType/>
      </UserInfo>
    </Student_Groups>
    <CultureName xmlns="891f267a-4714-4f6c-8a5f-3990885c4b26" xsi:nil="true"/>
    <Self_Registration_Enabled xmlns="891f267a-4714-4f6c-8a5f-3990885c4b26" xsi:nil="true"/>
    <DefaultSectionNames xmlns="891f267a-4714-4f6c-8a5f-3990885c4b26" xsi:nil="true"/>
    <Invited_Teachers xmlns="891f267a-4714-4f6c-8a5f-3990885c4b26" xsi:nil="true"/>
    <TeamsChannelId xmlns="891f267a-4714-4f6c-8a5f-3990885c4b26" xsi:nil="true"/>
    <Teachers xmlns="891f267a-4714-4f6c-8a5f-3990885c4b26">
      <UserInfo>
        <DisplayName/>
        <AccountId xsi:nil="true"/>
        <AccountType/>
      </UserInfo>
    </Teachers>
    <Students xmlns="891f267a-4714-4f6c-8a5f-3990885c4b26">
      <UserInfo>
        <DisplayName/>
        <AccountId xsi:nil="true"/>
        <AccountType/>
      </UserInfo>
    </Students>
    <Self_Registration_Enabled0 xmlns="891f267a-4714-4f6c-8a5f-3990885c4b26" xsi:nil="true"/>
    <Templates xmlns="891f267a-4714-4f6c-8a5f-3990885c4b26" xsi:nil="true"/>
    <Is_Collaboration_Space_Locked xmlns="891f267a-4714-4f6c-8a5f-3990885c4b26" xsi:nil="true"/>
    <NotebookType xmlns="891f267a-4714-4f6c-8a5f-3990885c4b26" xsi:nil="true"/>
    <Distribution_Groups xmlns="891f267a-4714-4f6c-8a5f-3990885c4b26" xsi:nil="true"/>
    <Has_Teacher_Only_SectionGroup xmlns="891f267a-4714-4f6c-8a5f-3990885c4b26" xsi:nil="true"/>
    <Math_Settings xmlns="891f267a-4714-4f6c-8a5f-3990885c4b26" xsi:nil="true"/>
    <LMS_Mappings xmlns="891f267a-4714-4f6c-8a5f-3990885c4b26" xsi:nil="true"/>
    <IsNotebookLocked xmlns="891f267a-4714-4f6c-8a5f-3990885c4b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D00009D537554E98D83ADDB5186676" ma:contentTypeVersion="36" ma:contentTypeDescription="Create a new document." ma:contentTypeScope="" ma:versionID="4c602148446998e39148fc5e7abd269c">
  <xsd:schema xmlns:xsd="http://www.w3.org/2001/XMLSchema" xmlns:xs="http://www.w3.org/2001/XMLSchema" xmlns:p="http://schemas.microsoft.com/office/2006/metadata/properties" xmlns:ns3="6bb4ff78-2877-4be2-927e-ec27d18d5426" xmlns:ns4="891f267a-4714-4f6c-8a5f-3990885c4b26" targetNamespace="http://schemas.microsoft.com/office/2006/metadata/properties" ma:root="true" ma:fieldsID="9252b4f60574a39ea3340a1fb00eb3a1" ns3:_="" ns4:_="">
    <xsd:import namespace="6bb4ff78-2877-4be2-927e-ec27d18d5426"/>
    <xsd:import namespace="891f267a-4714-4f6c-8a5f-3990885c4b26"/>
    <xsd:element name="properties">
      <xsd:complexType>
        <xsd:sequence>
          <xsd:element name="documentManagement">
            <xsd:complexType>
              <xsd:all>
                <xsd:element ref="ns3:SharedWithUser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3:SharedWithDetails" minOccurs="0"/>
                <xsd:element ref="ns4:Invited_Teachers" minOccurs="0"/>
                <xsd:element ref="ns4:Invited_Students" minOccurs="0"/>
                <xsd:element ref="ns4:Self_Registration_Enabled" minOccurs="0"/>
                <xsd:element ref="ns4:CultureName" minOccurs="0"/>
                <xsd:element ref="ns4:Has_Teacher_Only_SectionGroup" minOccurs="0"/>
                <xsd:element ref="ns4:Is_Collaboration_Space_Locked"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TeamsChannelId" minOccurs="0"/>
                <xsd:element ref="ns4:Math_Settings" minOccurs="0"/>
                <xsd:element ref="ns4:Templates" minOccurs="0"/>
                <xsd:element ref="ns4:Distribution_Groups" minOccurs="0"/>
                <xsd:element ref="ns4:LMS_Mappings" minOccurs="0"/>
                <xsd:element ref="ns4:IsNotebookLocked" minOccurs="0"/>
                <xsd:element ref="ns4:MediaServiceAutoKeyPoints" minOccurs="0"/>
                <xsd:element ref="ns4:MediaServiceKeyPoints" minOccurs="0"/>
                <xsd:element ref="ns4:MediaServiceGenerationTime" minOccurs="0"/>
                <xsd:element ref="ns4:MediaServiceEventHashCode"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b4ff78-2877-4be2-927e-ec27d18d54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1f267a-4714-4f6c-8a5f-3990885c4b26" elementFormDefault="qualified">
    <xsd:import namespace="http://schemas.microsoft.com/office/2006/documentManagement/types"/>
    <xsd:import namespace="http://schemas.microsoft.com/office/infopath/2007/PartnerControls"/>
    <xsd:element name="NotebookType" ma:index="10" nillable="true" ma:displayName="Notebook Type" ma:indexed="tru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CultureName" ma:index="22" nillable="true" ma:displayName="Culture Name" ma:internalName="CultureName">
      <xsd:simpleType>
        <xsd:restriction base="dms:Text"/>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Self_Registration_Enabled0" ma:index="25" nillable="true" ma:displayName="Self Registration Enabled" ma:internalName="Self_Registration_Enabled0">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MediaServiceAutoTags" ma:description="" ma:internalName="MediaServiceAutoTags" ma:readOnly="true">
      <xsd:simpleType>
        <xsd:restriction base="dms:Text"/>
      </xsd:simpleType>
    </xsd:element>
    <xsd:element name="MediaServiceLocation" ma:index="30" nillable="true" ma:displayName="MediaServiceLocation" ma:descrip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Math_Settings" ma:index="33" nillable="true" ma:displayName="Math Settings" ma:internalName="Math_Settings">
      <xsd:simpleType>
        <xsd:restriction base="dms:Text"/>
      </xsd:simpleType>
    </xsd:element>
    <xsd:element name="Templates" ma:index="34" nillable="true" ma:displayName="Templates" ma:internalName="Templates">
      <xsd:simpleType>
        <xsd:restriction base="dms:Note">
          <xsd:maxLength value="255"/>
        </xsd:restriction>
      </xsd:simple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element name="IsNotebookLocked" ma:index="37" nillable="true" ma:displayName="Is Notebook Locked" ma:internalName="IsNotebookLocked">
      <xsd:simpleType>
        <xsd:restriction base="dms:Boolea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Teams_Channel_Section_Location" ma:index="42" nillable="true" ma:displayName="Teams Channel Section Location" ma:internalName="Teams_Channel_Section_Location">
      <xsd:simpleType>
        <xsd:restriction base="dms:Text"/>
      </xsd:simpleType>
    </xsd:element>
    <xsd:element name="MediaLengthInSeconds" ma:index="4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B8E80-1AA1-4ED5-B529-6F2F9CFD67E5}">
  <ds:schemaRefs>
    <ds:schemaRef ds:uri="6bb4ff78-2877-4be2-927e-ec27d18d5426"/>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891f267a-4714-4f6c-8a5f-3990885c4b26"/>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B412697-DC9B-4264-BAD0-EBBCB084418E}">
  <ds:schemaRefs>
    <ds:schemaRef ds:uri="http://schemas.microsoft.com/sharepoint/v3/contenttype/forms"/>
  </ds:schemaRefs>
</ds:datastoreItem>
</file>

<file path=customXml/itemProps3.xml><?xml version="1.0" encoding="utf-8"?>
<ds:datastoreItem xmlns:ds="http://schemas.openxmlformats.org/officeDocument/2006/customXml" ds:itemID="{3EA8D7EB-C21E-45F9-B03B-C60A44B250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b4ff78-2877-4be2-927e-ec27d18d5426"/>
    <ds:schemaRef ds:uri="891f267a-4714-4f6c-8a5f-3990885c4b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TotalTime>
  <Words>101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Hubs &amp; Networks Fair  Monday 27th June 2022 from 2.30 pm – 5.00 pm  at Langley Grammar School SL3 7QS  including:  Tours of the school  BBO Maths Hub  Whiteknights English Hub  ​​SBC Attendance Network SACRE RE network RSHE Hub Flexible Working Ambassador Hub Computing Hub  AMSP ​​……. and more  …….  Join us to meet providers, learn more and find out what’s available for you and your school.  Book on Eventbrite so that we can send you more details.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Hubs &amp; Networks Fair  2.30-5pm 24th June 2022 at Langley Grammar School SL3 7QS  including:  Tours of the school  BBO Maths Hub  Whiteknights English Hub  SBC Attendance Network SACRE RE network  ……. and more  …….  Join us to meet providers, learn more and find out what’s available for you and your school.  Book on Eventbrite so that we can send you more details.</dc:title>
  <dc:creator>Curd Jo</dc:creator>
  <cp:lastModifiedBy>Majeed Farahat</cp:lastModifiedBy>
  <cp:revision>6</cp:revision>
  <dcterms:created xsi:type="dcterms:W3CDTF">2022-05-09T08:20:56Z</dcterms:created>
  <dcterms:modified xsi:type="dcterms:W3CDTF">2022-05-24T16:44:50Z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0x0101003AD00009D537554E98D83ADDB5186676</vt:lpwstr>
  </property>
</Properties>
</file>