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t>
        <a:bodyPr/>
        <a:lstStyle/>
        <a:p>
          <a:endParaRPr lang="en-US"/>
        </a:p>
      </dgm:t>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t>
        <a:bodyPr/>
        <a:lstStyle/>
        <a:p>
          <a:endParaRPr lang="en-US"/>
        </a:p>
      </dgm:t>
    </dgm:pt>
    <dgm:pt modelId="{C49F793F-185F-4754-80A0-F4648A141FC8}" type="pres">
      <dgm:prSet presAssocID="{83A3056B-20A5-40AD-A962-63BDD93FB3B7}" presName="desTx" presStyleLbl="alignAccFollowNode1" presStyleIdx="0" presStyleCnt="3">
        <dgm:presLayoutVars>
          <dgm:bulletEnabled val="1"/>
        </dgm:presLayoutVars>
      </dgm:prSet>
      <dgm:spPr/>
      <dgm:t>
        <a:bodyPr/>
        <a:lstStyle/>
        <a:p>
          <a:endParaRPr lang="en-US"/>
        </a:p>
      </dgm:t>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t>
        <a:bodyPr/>
        <a:lstStyle/>
        <a:p>
          <a:endParaRPr lang="en-US"/>
        </a:p>
      </dgm:t>
    </dgm:pt>
    <dgm:pt modelId="{1C4FED6D-4A7D-44E4-A05E-5D3230CBA5F4}" type="pres">
      <dgm:prSet presAssocID="{A1A7939A-BC61-42F4-934F-4747E1DBA4D6}" presName="desTx" presStyleLbl="alignAccFollowNode1" presStyleIdx="1" presStyleCnt="3">
        <dgm:presLayoutVars>
          <dgm:bulletEnabled val="1"/>
        </dgm:presLayoutVars>
      </dgm:prSet>
      <dgm:spPr/>
      <dgm:t>
        <a:bodyPr/>
        <a:lstStyle/>
        <a:p>
          <a:endParaRPr lang="en-US"/>
        </a:p>
      </dgm:t>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t>
        <a:bodyPr/>
        <a:lstStyle/>
        <a:p>
          <a:endParaRPr lang="en-US"/>
        </a:p>
      </dgm:t>
    </dgm:pt>
    <dgm:pt modelId="{6F219B97-D757-4C4F-B7B4-F1B4F781F010}" type="pres">
      <dgm:prSet presAssocID="{535FCDD8-8D6A-446B-882A-6F0222CEBE38}" presName="desTx" presStyleLbl="alignAccFollowNode1" presStyleIdx="2" presStyleCnt="3">
        <dgm:presLayoutVars>
          <dgm:bulletEnabled val="1"/>
        </dgm:presLayoutVars>
      </dgm:prSet>
      <dgm:spPr/>
      <dgm:t>
        <a:bodyPr/>
        <a:lstStyle/>
        <a:p>
          <a:endParaRPr lang="en-US"/>
        </a:p>
      </dgm:t>
    </dgm:pt>
  </dgm:ptLst>
  <dgm:cxnLst>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D2B71BE5-8392-43BC-A299-AA6D8930B373}" type="presOf" srcId="{466A29BE-0575-41AA-8DCB-D611FB89FC75}" destId="{1C4FED6D-4A7D-44E4-A05E-5D3230CBA5F4}" srcOrd="0" destOrd="2" presId="urn:microsoft.com/office/officeart/2005/8/layout/hList1"/>
    <dgm:cxn modelId="{9CC89898-4DA3-4FF3-A524-E0D88804A387}" type="presOf" srcId="{1AD07F9D-C334-4494-A55E-3FCED0D2B047}" destId="{C1E83F3E-190A-43FF-B4BE-FD07D3EC0C20}"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1C472237-E1BA-4AE5-A3A7-99BBE1A844FB}" srcId="{1AD07F9D-C334-4494-A55E-3FCED0D2B047}" destId="{535FCDD8-8D6A-446B-882A-6F0222CEBE38}" srcOrd="2" destOrd="0" parTransId="{A8C94D2B-5046-424D-BD17-24A46C8BCB97}" sibTransId="{7A54A962-2185-4764-89CF-199581D7A10B}"/>
    <dgm:cxn modelId="{E9E55734-C05A-4916-BAE9-FC42CD95418F}" srcId="{1AD07F9D-C334-4494-A55E-3FCED0D2B047}" destId="{83A3056B-20A5-40AD-A962-63BDD93FB3B7}" srcOrd="0" destOrd="0" parTransId="{A58098A9-0547-4FE1-A872-79671ABA6B79}" sibTransId="{9F3192D3-916E-426E-8F8E-64348BE1AE4C}"/>
    <dgm:cxn modelId="{3DD28383-3B4E-4CE7-90EA-EBDAC7FE5803}" srcId="{A1A7939A-BC61-42F4-934F-4747E1DBA4D6}" destId="{8B5982AD-BAEE-43CB-A65D-872F06625B05}" srcOrd="1" destOrd="0" parTransId="{53820FEC-FB69-47E4-AA77-B110831F1D74}" sibTransId="{D236890C-BDB0-4757-B5CA-DFF1BEBCE914}"/>
    <dgm:cxn modelId="{7AAACA3D-3BEB-4177-B2C3-E6F808728A70}" srcId="{A1A7939A-BC61-42F4-934F-4747E1DBA4D6}" destId="{466A29BE-0575-41AA-8DCB-D611FB89FC75}" srcOrd="2" destOrd="0" parTransId="{F1043714-8839-4108-A125-200258DF4036}" sibTransId="{35A69863-64A8-482B-8A66-CE1B9280EB57}"/>
    <dgm:cxn modelId="{C6FD3658-28FA-47F0-98FD-0A2895BD1DB2}" type="presOf" srcId="{A1A7939A-BC61-42F4-934F-4747E1DBA4D6}" destId="{B5EEA9E7-04A0-4BC3-A237-5365214C009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74670A4C-04A5-4C15-959D-AD37B566E665}" type="presOf" srcId="{535FCDD8-8D6A-446B-882A-6F0222CEBE38}" destId="{0E095A09-F4E1-456E-B891-D987A3AF5C8D}" srcOrd="0" destOrd="0"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DAB1A835-7CB7-4330-A6B3-BD5A21D4BE0D}" type="presOf" srcId="{1FB1874A-44E3-4F24-B0D4-79AB589A3E5B}" destId="{1C4FED6D-4A7D-44E4-A05E-5D3230CBA5F4}" srcOrd="0" destOrd="0" presId="urn:microsoft.com/office/officeart/2005/8/layout/hList1"/>
    <dgm:cxn modelId="{9AEF4555-4DFD-44D2-9955-BDF8343AB5CC}" type="presOf" srcId="{AE04CB74-FDA9-40C2-AE1A-5266EA4FD685}" destId="{1C4FED6D-4A7D-44E4-A05E-5D3230CBA5F4}" srcOrd="0" destOrd="3" presId="urn:microsoft.com/office/officeart/2005/8/layout/hList1"/>
    <dgm:cxn modelId="{D23FECF0-0367-4C44-83F5-E2851E0B8976}" type="presOf" srcId="{D921EEF0-4227-400C-B765-F1C3C4CC93A2}" destId="{C49F793F-185F-4754-80A0-F4648A141FC8}" srcOrd="0" destOrd="0" presId="urn:microsoft.com/office/officeart/2005/8/layout/hList1"/>
    <dgm:cxn modelId="{BBF9BAD0-C930-4450-9534-361C421B91DB}" type="presOf" srcId="{83A3056B-20A5-40AD-A962-63BDD93FB3B7}" destId="{619EB2B6-5D3E-4764-8833-A900387E81DD}"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AECFE40F-D7B0-454A-B3E6-076ECC30FFC8}" type="presOf" srcId="{11DC72A7-2C6D-4FCF-81EF-869BB44D36D7}" destId="{6F219B97-D757-4C4F-B7B4-F1B4F781F010}" srcOrd="0" destOrd="0" presId="urn:microsoft.com/office/officeart/2005/8/layout/hList1"/>
    <dgm:cxn modelId="{C3E22BA9-742C-4127-B1B9-7005B233F38C}" type="presOf" srcId="{17ACB96C-F223-4A95-A977-562658F3B908}" destId="{6F219B97-D757-4C4F-B7B4-F1B4F781F010}" srcOrd="0" destOrd="1"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AB45C0B6-6C5D-47B2-AF68-45A6D2DC91DD}" srcId="{A1A7939A-BC61-42F4-934F-4747E1DBA4D6}" destId="{AE04CB74-FDA9-40C2-AE1A-5266EA4FD685}" srcOrd="3" destOrd="0" parTransId="{E2807195-5964-4D42-9E56-A5188E14D27D}" sibTransId="{5229D93D-C051-4C0D-9A1F-1D1B78EFB148}"/>
    <dgm:cxn modelId="{9026DF9B-23F4-4C3F-978C-83D6DCB9F82F}" type="presOf" srcId="{8B5982AD-BAEE-43CB-A65D-872F06625B05}" destId="{1C4FED6D-4A7D-44E4-A05E-5D3230CBA5F4}" srcOrd="0" destOrd="1" presId="urn:microsoft.com/office/officeart/2005/8/layout/hList1"/>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a:latin typeface="Arial" panose="020B0604020202020204"/>
            </a:rPr>
            <a:t>Step 2</a:t>
          </a:r>
          <a:endParaRPr lang="en-GB"/>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a:latin typeface="Arial" panose="020B0604020202020204"/>
            </a:rPr>
            <a:t>Once you have received confirmation of your submission, you have reserved your grant and you can book your chosen DfE quality assured course</a:t>
          </a:r>
          <a:endParaRPr lang="en-GB"/>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a:latin typeface="Arial" panose="020B0604020202020204"/>
            </a:rPr>
            <a:t>Step 3</a:t>
          </a:r>
          <a:endParaRPr lang="en-GB"/>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a:latin typeface="Arial" panose="020B0604020202020204"/>
            </a:rPr>
            <a:t>Payments are made on a quarterly basis.</a:t>
          </a:r>
          <a:endParaRPr lang="en-GB"/>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a:solidFill>
                <a:srgbClr val="202020"/>
              </a:solidFill>
              <a:latin typeface="Helvetica"/>
              <a:cs typeface="Helvetica"/>
              <a:hlinkClick xmlns:r="http://schemas.openxmlformats.org/officeDocument/2006/relationships" r:id="rId2"/>
            </a:rPr>
            <a:t>Form two – to upload course booking evidence</a:t>
          </a:r>
          <a:endParaRPr lang="en-GB">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CAC29063-472C-454D-A1EE-FE86134EE838}">
      <dgm:prSet phldr="0"/>
      <dgm:spPr/>
      <dgm:t>
        <a:bodyPr/>
        <a:lstStyle/>
        <a:p>
          <a:pPr rtl="0"/>
          <a:r>
            <a:rPr lang="en-GB">
              <a:latin typeface="Arial" panose="020B0604020202020204"/>
            </a:rPr>
            <a:t>DfE contact you directly to submit evidence of your course booking to trigger grant payment</a:t>
          </a:r>
        </a:p>
      </dgm:t>
    </dgm:pt>
    <dgm:pt modelId="{6A576AEE-F482-436D-96F5-B372EFDB17B5}" type="parTrans" cxnId="{501409AD-9A89-41C3-A63D-3D8FF48E52F2}">
      <dgm:prSet/>
      <dgm:spPr/>
    </dgm:pt>
    <dgm:pt modelId="{4F50F0F0-5C5C-42CA-B02B-5DD4CB3592F5}" type="sibTrans" cxnId="{501409AD-9A89-41C3-A63D-3D8FF48E52F2}">
      <dgm:prSet/>
      <dgm:spPr/>
    </dgm:pt>
    <dgm:pt modelId="{53043EC5-992B-42F3-BF08-8B587BF5F6A6}" type="pres">
      <dgm:prSet presAssocID="{4766CAD5-BCEC-42B4-8ADB-B3AAD4F0FE2D}" presName="theList" presStyleCnt="0">
        <dgm:presLayoutVars>
          <dgm:dir/>
          <dgm:animLvl val="lvl"/>
          <dgm:resizeHandles val="exact"/>
        </dgm:presLayoutVars>
      </dgm:prSet>
      <dgm:spPr/>
      <dgm:t>
        <a:bodyPr/>
        <a:lstStyle/>
        <a:p>
          <a:endParaRPr lang="en-US"/>
        </a:p>
      </dgm:t>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t>
        <a:bodyPr/>
        <a:lstStyle/>
        <a:p>
          <a:endParaRPr lang="en-US"/>
        </a:p>
      </dgm:t>
    </dgm:pt>
    <dgm:pt modelId="{D52B6E80-B137-4646-89C9-546BE75661EC}" type="pres">
      <dgm:prSet presAssocID="{2F6ABFEE-5D77-4810-9B5E-1C448239D842}" presName="childTextHidden" presStyleLbl="bgAccFollowNode1" presStyleIdx="0" presStyleCnt="3"/>
      <dgm:spPr/>
      <dgm:t>
        <a:bodyPr/>
        <a:lstStyle/>
        <a:p>
          <a:endParaRPr lang="en-US"/>
        </a:p>
      </dgm:t>
    </dgm:pt>
    <dgm:pt modelId="{46E5F4EE-2F31-4BF3-9655-2AF1EF54EFD9}" type="pres">
      <dgm:prSet presAssocID="{2F6ABFEE-5D77-4810-9B5E-1C448239D842}" presName="parentText" presStyleLbl="node1" presStyleIdx="0" presStyleCnt="3">
        <dgm:presLayoutVars>
          <dgm:chMax val="1"/>
          <dgm:bulletEnabled val="1"/>
        </dgm:presLayoutVars>
      </dgm:prSet>
      <dgm:spPr/>
      <dgm:t>
        <a:bodyPr/>
        <a:lstStyle/>
        <a:p>
          <a:endParaRPr lang="en-US"/>
        </a:p>
      </dgm:t>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t>
        <a:bodyPr/>
        <a:lstStyle/>
        <a:p>
          <a:endParaRPr lang="en-US"/>
        </a:p>
      </dgm:t>
    </dgm:pt>
    <dgm:pt modelId="{DE25EDD8-4D90-4459-9CBC-3E03AA496E26}" type="pres">
      <dgm:prSet presAssocID="{D26002EB-58E2-45AB-82E1-B2CB74A4F515}" presName="childTextHidden" presStyleLbl="bgAccFollowNode1" presStyleIdx="1" presStyleCnt="3"/>
      <dgm:spPr/>
      <dgm:t>
        <a:bodyPr/>
        <a:lstStyle/>
        <a:p>
          <a:endParaRPr lang="en-US"/>
        </a:p>
      </dgm:t>
    </dgm:pt>
    <dgm:pt modelId="{F0682343-EEC5-4ACF-BC06-4506FF5D4AE8}" type="pres">
      <dgm:prSet presAssocID="{D26002EB-58E2-45AB-82E1-B2CB74A4F515}" presName="parentText" presStyleLbl="node1" presStyleIdx="1" presStyleCnt="3">
        <dgm:presLayoutVars>
          <dgm:chMax val="1"/>
          <dgm:bulletEnabled val="1"/>
        </dgm:presLayoutVars>
      </dgm:prSet>
      <dgm:spPr/>
      <dgm:t>
        <a:bodyPr/>
        <a:lstStyle/>
        <a:p>
          <a:endParaRPr lang="en-US"/>
        </a:p>
      </dgm:t>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t>
        <a:bodyPr/>
        <a:lstStyle/>
        <a:p>
          <a:endParaRPr lang="en-US"/>
        </a:p>
      </dgm:t>
    </dgm:pt>
    <dgm:pt modelId="{8826B2EA-6BE0-440A-9E1A-032CCB02D1AF}" type="pres">
      <dgm:prSet presAssocID="{E5742D44-1A80-4EB8-AA6B-1A99C65A3944}" presName="childTextHidden" presStyleLbl="bgAccFollowNode1" presStyleIdx="2" presStyleCnt="3"/>
      <dgm:spPr/>
      <dgm:t>
        <a:bodyPr/>
        <a:lstStyle/>
        <a:p>
          <a:endParaRPr lang="en-US"/>
        </a:p>
      </dgm:t>
    </dgm:pt>
    <dgm:pt modelId="{69815203-D59A-4310-B803-B9DD03E023ED}" type="pres">
      <dgm:prSet presAssocID="{E5742D44-1A80-4EB8-AA6B-1A99C65A3944}" presName="parentText" presStyleLbl="node1" presStyleIdx="2" presStyleCnt="3">
        <dgm:presLayoutVars>
          <dgm:chMax val="1"/>
          <dgm:bulletEnabled val="1"/>
        </dgm:presLayoutVars>
      </dgm:prSet>
      <dgm:spPr/>
      <dgm:t>
        <a:bodyPr/>
        <a:lstStyle/>
        <a:p>
          <a:endParaRPr lang="en-US"/>
        </a:p>
      </dgm:t>
    </dgm:pt>
  </dgm:ptLst>
  <dgm:cxnLst>
    <dgm:cxn modelId="{53487F11-4EBA-45BF-91BC-6C0339F24727}" srcId="{E5742D44-1A80-4EB8-AA6B-1A99C65A3944}" destId="{76D33C00-8802-40B0-B81B-2DB3AA998172}" srcOrd="2" destOrd="0" parTransId="{4A54C4CA-B6BD-401D-B850-0E37E5231FB0}" sibTransId="{997D60AC-B33B-4A83-8216-2E6074750F83}"/>
    <dgm:cxn modelId="{98C4E4B0-0CC2-489D-8C04-F7AFB7B600C9}" srcId="{4766CAD5-BCEC-42B4-8ADB-B3AAD4F0FE2D}" destId="{2F6ABFEE-5D77-4810-9B5E-1C448239D842}" srcOrd="0" destOrd="0" parTransId="{72E5339F-DBA1-4CDC-9937-46D407EB017F}" sibTransId="{94200667-71DB-45D1-A377-2C7CE705673A}"/>
    <dgm:cxn modelId="{55AAB8D5-017E-407D-8158-7F8D9AEDDDF3}" srcId="{4766CAD5-BCEC-42B4-8ADB-B3AAD4F0FE2D}" destId="{E5742D44-1A80-4EB8-AA6B-1A99C65A3944}" srcOrd="2" destOrd="0" parTransId="{BDFC7EEB-9288-4FA7-BBBB-389FC2FA710B}" sibTransId="{A6C23509-23FE-4991-99F5-E0D76D561029}"/>
    <dgm:cxn modelId="{F8490ECF-A320-4EBD-A047-5A2D151AE42C}" srcId="{D26002EB-58E2-45AB-82E1-B2CB74A4F515}" destId="{32A9D7F7-870E-4F36-977B-492FDBFB4E14}" srcOrd="0" destOrd="0" parTransId="{23FFB5FB-98E4-422F-A5BA-0BC4C4C5A956}" sibTransId="{E13529E4-2AF5-46BF-8976-70D091B24B8E}"/>
    <dgm:cxn modelId="{501409AD-9A89-41C3-A63D-3D8FF48E52F2}" srcId="{E5742D44-1A80-4EB8-AA6B-1A99C65A3944}" destId="{CAC29063-472C-454D-A1EE-FE86134EE838}" srcOrd="0" destOrd="0" parTransId="{6A576AEE-F482-436D-96F5-B372EFDB17B5}" sibTransId="{4F50F0F0-5C5C-42CA-B02B-5DD4CB3592F5}"/>
    <dgm:cxn modelId="{B865AD7D-480E-4084-9CE5-9CC29F33BDD8}" type="presOf" srcId="{4766CAD5-BCEC-42B4-8ADB-B3AAD4F0FE2D}" destId="{53043EC5-992B-42F3-BF08-8B587BF5F6A6}" srcOrd="0" destOrd="0" presId="urn:microsoft.com/office/officeart/2005/8/layout/hProcess6"/>
    <dgm:cxn modelId="{1FE510F4-504E-4C51-96AD-3D4952A66549}" type="presOf" srcId="{2F6ABFEE-5D77-4810-9B5E-1C448239D842}" destId="{46E5F4EE-2F31-4BF3-9655-2AF1EF54EFD9}" srcOrd="0" destOrd="0"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F2614151-343B-4131-B075-CB4422BE1120}" type="presOf" srcId="{CAC29063-472C-454D-A1EE-FE86134EE838}" destId="{8826B2EA-6BE0-440A-9E1A-032CCB02D1AF}" srcOrd="1" destOrd="0" presId="urn:microsoft.com/office/officeart/2005/8/layout/hProcess6"/>
    <dgm:cxn modelId="{142E4F54-0B2C-4AA2-BC74-3F5EFA89D5CB}" srcId="{E5742D44-1A80-4EB8-AA6B-1A99C65A3944}" destId="{238C1AAF-70D8-4A57-A0E9-0CF19B75989B}" srcOrd="1" destOrd="0" parTransId="{5583648A-6AC8-4730-95E0-D4FBD51E07BF}" sibTransId="{B15427AB-F77D-453A-8B5D-03EF964569BE}"/>
    <dgm:cxn modelId="{405C807A-0EC0-4FB2-AD93-F14E0AAA9F5E}" type="presOf" srcId="{76D33C00-8802-40B0-B81B-2DB3AA998172}" destId="{8410BCB8-85EE-4801-AF85-2BC1A0376E01}" srcOrd="0" destOrd="2" presId="urn:microsoft.com/office/officeart/2005/8/layout/hProcess6"/>
    <dgm:cxn modelId="{9C0C56F0-4CB9-4752-8CBC-5448D6714D51}" type="presOf" srcId="{32A9D7F7-870E-4F36-977B-492FDBFB4E14}" destId="{1FBBAB53-04DE-42B0-816B-617B6DD246D7}" srcOrd="0" destOrd="0" presId="urn:microsoft.com/office/officeart/2005/8/layout/hProcess6"/>
    <dgm:cxn modelId="{019E5FF1-E26B-4BF6-ACE4-AA4BCD71399A}" type="presOf" srcId="{32A9D7F7-870E-4F36-977B-492FDBFB4E14}" destId="{DE25EDD8-4D90-4459-9CBC-3E03AA496E26}" srcOrd="1" destOrd="0" presId="urn:microsoft.com/office/officeart/2005/8/layout/hProcess6"/>
    <dgm:cxn modelId="{D4846141-1652-404E-B9BD-A05931A458CA}" srcId="{4766CAD5-BCEC-42B4-8ADB-B3AAD4F0FE2D}" destId="{D26002EB-58E2-45AB-82E1-B2CB74A4F515}" srcOrd="1" destOrd="0" parTransId="{A93090D7-CA13-43C8-8085-D30AC602AD95}" sibTransId="{07020A59-93CC-4505-85A2-FBA81B7A1404}"/>
    <dgm:cxn modelId="{5DCA4B6F-283A-436E-B094-7248C399BD88}" type="presOf" srcId="{238C1AAF-70D8-4A57-A0E9-0CF19B75989B}" destId="{8410BCB8-85EE-4801-AF85-2BC1A0376E01}" srcOrd="0" destOrd="1" presId="urn:microsoft.com/office/officeart/2005/8/layout/hProcess6"/>
    <dgm:cxn modelId="{24EC06F8-875E-4105-A3BF-79DEEE6E5BC2}" type="presOf" srcId="{EAAC6130-6C61-4E07-86CA-F0855DEED8F5}" destId="{DE25EDD8-4D90-4459-9CBC-3E03AA496E26}" srcOrd="1" destOrd="1" presId="urn:microsoft.com/office/officeart/2005/8/layout/hProcess6"/>
    <dgm:cxn modelId="{855AA00C-F2DC-4CF9-9871-E6F3C23DE47B}" type="presOf" srcId="{76D33C00-8802-40B0-B81B-2DB3AA998172}" destId="{8826B2EA-6BE0-440A-9E1A-032CCB02D1AF}" srcOrd="1" destOrd="2"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17322EC5-0990-48E0-A030-FC3880FDD84D}" type="presOf" srcId="{EAAC6130-6C61-4E07-86CA-F0855DEED8F5}" destId="{1FBBAB53-04DE-42B0-816B-617B6DD246D7}" srcOrd="0" destOrd="1" presId="urn:microsoft.com/office/officeart/2005/8/layout/hProcess6"/>
    <dgm:cxn modelId="{90AD049C-7E80-44D0-BA26-62CACF5E1C86}" type="presOf" srcId="{D26002EB-58E2-45AB-82E1-B2CB74A4F515}" destId="{F0682343-EEC5-4ACF-BC06-4506FF5D4AE8}"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2727D6B0-38F7-46A9-BBC8-D5EAFCBAA6EA}" type="presOf" srcId="{852DBB88-D7AC-4334-913B-D30F64FAC964}" destId="{262EA80D-A1D6-4326-B1A9-907D0140DB3B}" srcOrd="0" destOrd="0" presId="urn:microsoft.com/office/officeart/2005/8/layout/hProcess6"/>
    <dgm:cxn modelId="{D9AD4D22-3D15-4D73-9118-B03705BADC00}" type="presOf" srcId="{238C1AAF-70D8-4A57-A0E9-0CF19B75989B}" destId="{8826B2EA-6BE0-440A-9E1A-032CCB02D1AF}" srcOrd="1" destOrd="1" presId="urn:microsoft.com/office/officeart/2005/8/layout/hProcess6"/>
    <dgm:cxn modelId="{2405C4B1-A48A-49F5-A69A-A896877893B4}" type="presOf" srcId="{CAC29063-472C-454D-A1EE-FE86134EE838}" destId="{8410BCB8-85EE-4801-AF85-2BC1A0376E01}" srcOrd="0" destOrd="0" presId="urn:microsoft.com/office/officeart/2005/8/layout/hProcess6"/>
    <dgm:cxn modelId="{98101F9F-7601-4775-87CA-44E4396C1CAC}" type="presOf" srcId="{9EA4C01E-BE46-4BBD-8413-72AE6AF66AE1}" destId="{262EA80D-A1D6-4326-B1A9-907D0140DB3B}" srcOrd="0" destOrd="1" presId="urn:microsoft.com/office/officeart/2005/8/layout/hProcess6"/>
    <dgm:cxn modelId="{8200B284-E910-40B6-AB8A-4FD0F9E446DE}" type="presOf" srcId="{9EA4C01E-BE46-4BBD-8413-72AE6AF66AE1}" destId="{D52B6E80-B137-4646-89C9-546BE75661EC}" srcOrd="1" destOrd="1" presId="urn:microsoft.com/office/officeart/2005/8/layout/hProcess6"/>
    <dgm:cxn modelId="{B602751A-34B9-4C0B-952C-CD7235D3646C}" type="presOf" srcId="{852DBB88-D7AC-4334-913B-D30F64FAC964}" destId="{D52B6E80-B137-4646-89C9-546BE75661EC}" srcOrd="1" destOrd="0" presId="urn:microsoft.com/office/officeart/2005/8/layout/hProcess6"/>
    <dgm:cxn modelId="{E9105BCB-78AD-4FBE-A6FA-E6DFAB45B3B7}" type="presOf" srcId="{E5742D44-1A80-4EB8-AA6B-1A99C65A3944}" destId="{69815203-D59A-4310-B803-B9DD03E023ED}" srcOrd="0" destOrd="0" presId="urn:microsoft.com/office/officeart/2005/8/layout/hProcess6"/>
    <dgm:cxn modelId="{EFABD7D7-C0B0-49B2-85ED-E7C2D1AA3257}" type="presParOf" srcId="{53043EC5-992B-42F3-BF08-8B587BF5F6A6}" destId="{2F2C32DC-D04C-4B6D-8AB7-4C644316CBB8}" srcOrd="0" destOrd="0" presId="urn:microsoft.com/office/officeart/2005/8/layout/hProcess6"/>
    <dgm:cxn modelId="{1E2C522B-B632-4973-AAE1-A033A31B1201}" type="presParOf" srcId="{2F2C32DC-D04C-4B6D-8AB7-4C644316CBB8}" destId="{DBECA131-BB29-4B55-BF33-55FC6A5BB934}" srcOrd="0" destOrd="0" presId="urn:microsoft.com/office/officeart/2005/8/layout/hProcess6"/>
    <dgm:cxn modelId="{BF1FE631-9F34-44DB-B5F8-0BA050FAFE78}" type="presParOf" srcId="{2F2C32DC-D04C-4B6D-8AB7-4C644316CBB8}" destId="{262EA80D-A1D6-4326-B1A9-907D0140DB3B}" srcOrd="1" destOrd="0" presId="urn:microsoft.com/office/officeart/2005/8/layout/hProcess6"/>
    <dgm:cxn modelId="{13195A5F-0AED-4C12-A1FB-96438246525F}" type="presParOf" srcId="{2F2C32DC-D04C-4B6D-8AB7-4C644316CBB8}" destId="{D52B6E80-B137-4646-89C9-546BE75661EC}" srcOrd="2" destOrd="0" presId="urn:microsoft.com/office/officeart/2005/8/layout/hProcess6"/>
    <dgm:cxn modelId="{FD2F377E-767F-4EC0-AA31-BB94458169A2}" type="presParOf" srcId="{2F2C32DC-D04C-4B6D-8AB7-4C644316CBB8}" destId="{46E5F4EE-2F31-4BF3-9655-2AF1EF54EFD9}" srcOrd="3" destOrd="0" presId="urn:microsoft.com/office/officeart/2005/8/layout/hProcess6"/>
    <dgm:cxn modelId="{41879029-A544-44AD-9BDD-AEC3A70F8ACC}" type="presParOf" srcId="{53043EC5-992B-42F3-BF08-8B587BF5F6A6}" destId="{1C0057DD-2FCD-4F89-9CDA-418957AC13EB}" srcOrd="1" destOrd="0" presId="urn:microsoft.com/office/officeart/2005/8/layout/hProcess6"/>
    <dgm:cxn modelId="{FA46B9A9-F2C7-45A9-8E8F-B105A0EFEDE2}" type="presParOf" srcId="{53043EC5-992B-42F3-BF08-8B587BF5F6A6}" destId="{C2947314-DD97-4A60-A07A-FA03FD7BA079}" srcOrd="2" destOrd="0" presId="urn:microsoft.com/office/officeart/2005/8/layout/hProcess6"/>
    <dgm:cxn modelId="{7B596179-2426-4003-A7F6-52EEF0426673}" type="presParOf" srcId="{C2947314-DD97-4A60-A07A-FA03FD7BA079}" destId="{73E8D45F-BC08-4BBB-B378-11FC999751CB}" srcOrd="0" destOrd="0" presId="urn:microsoft.com/office/officeart/2005/8/layout/hProcess6"/>
    <dgm:cxn modelId="{409180FF-1327-4B03-9924-C079EE4B70F4}" type="presParOf" srcId="{C2947314-DD97-4A60-A07A-FA03FD7BA079}" destId="{1FBBAB53-04DE-42B0-816B-617B6DD246D7}" srcOrd="1" destOrd="0" presId="urn:microsoft.com/office/officeart/2005/8/layout/hProcess6"/>
    <dgm:cxn modelId="{AC92387A-F544-40DF-B402-1C80D72D9DAA}" type="presParOf" srcId="{C2947314-DD97-4A60-A07A-FA03FD7BA079}" destId="{DE25EDD8-4D90-4459-9CBC-3E03AA496E26}" srcOrd="2" destOrd="0" presId="urn:microsoft.com/office/officeart/2005/8/layout/hProcess6"/>
    <dgm:cxn modelId="{602A6257-BEC9-4CC9-A864-07D25085D838}" type="presParOf" srcId="{C2947314-DD97-4A60-A07A-FA03FD7BA079}" destId="{F0682343-EEC5-4ACF-BC06-4506FF5D4AE8}" srcOrd="3" destOrd="0" presId="urn:microsoft.com/office/officeart/2005/8/layout/hProcess6"/>
    <dgm:cxn modelId="{392B151B-A220-45DB-BDFA-E1590E6B79C5}" type="presParOf" srcId="{53043EC5-992B-42F3-BF08-8B587BF5F6A6}" destId="{E965EC19-253B-4D7F-A855-08A1ACA5F782}" srcOrd="3" destOrd="0" presId="urn:microsoft.com/office/officeart/2005/8/layout/hProcess6"/>
    <dgm:cxn modelId="{B3FDD292-45F9-4B33-A55B-B62068EC9B68}" type="presParOf" srcId="{53043EC5-992B-42F3-BF08-8B587BF5F6A6}" destId="{96729EE8-F3A4-4B81-8997-9A42EE509157}" srcOrd="4" destOrd="0" presId="urn:microsoft.com/office/officeart/2005/8/layout/hProcess6"/>
    <dgm:cxn modelId="{2FD6A2CE-163E-4C96-9FB1-878C5692DDB0}" type="presParOf" srcId="{96729EE8-F3A4-4B81-8997-9A42EE509157}" destId="{3B8FD29A-76C5-4B01-8BFE-9CDB25BF0E0E}" srcOrd="0" destOrd="0" presId="urn:microsoft.com/office/officeart/2005/8/layout/hProcess6"/>
    <dgm:cxn modelId="{8FDCD186-03A5-46C2-9F0E-EE950A393FE3}" type="presParOf" srcId="{96729EE8-F3A4-4B81-8997-9A42EE509157}" destId="{8410BCB8-85EE-4801-AF85-2BC1A0376E01}" srcOrd="1" destOrd="0" presId="urn:microsoft.com/office/officeart/2005/8/layout/hProcess6"/>
    <dgm:cxn modelId="{4C31DF9B-BFD1-44D7-93C8-5D960C9C44EC}" type="presParOf" srcId="{96729EE8-F3A4-4B81-8997-9A42EE509157}" destId="{8826B2EA-6BE0-440A-9E1A-032CCB02D1AF}" srcOrd="2" destOrd="0" presId="urn:microsoft.com/office/officeart/2005/8/layout/hProcess6"/>
    <dgm:cxn modelId="{D3BB474B-B3CE-424A-8DBC-9E4AC02FCAE2}"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t>
        <a:bodyPr/>
        <a:lstStyle/>
        <a:p>
          <a:endParaRPr lang="en-US"/>
        </a:p>
      </dgm:t>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t>
        <a:bodyPr/>
        <a:lstStyle/>
        <a:p>
          <a:endParaRPr lang="en-US"/>
        </a:p>
      </dgm:t>
    </dgm:pt>
    <dgm:pt modelId="{D52B6E80-B137-4646-89C9-546BE75661EC}" type="pres">
      <dgm:prSet presAssocID="{2F6ABFEE-5D77-4810-9B5E-1C448239D842}" presName="childTextHidden" presStyleLbl="bgAccFollowNode1" presStyleIdx="0" presStyleCnt="1"/>
      <dgm:spPr/>
      <dgm:t>
        <a:bodyPr/>
        <a:lstStyle/>
        <a:p>
          <a:endParaRPr lang="en-US"/>
        </a:p>
      </dgm:t>
    </dgm:pt>
    <dgm:pt modelId="{46E5F4EE-2F31-4BF3-9655-2AF1EF54EFD9}" type="pres">
      <dgm:prSet presAssocID="{2F6ABFEE-5D77-4810-9B5E-1C448239D842}" presName="parentText" presStyleLbl="node1" presStyleIdx="0" presStyleCnt="1">
        <dgm:presLayoutVars>
          <dgm:chMax val="1"/>
          <dgm:bulletEnabled val="1"/>
        </dgm:presLayoutVars>
      </dgm:prSet>
      <dgm:spPr/>
      <dgm:t>
        <a:bodyPr/>
        <a:lstStyle/>
        <a:p>
          <a:endParaRPr lang="en-US"/>
        </a:p>
      </dgm:t>
    </dgm:pt>
  </dgm:ptLst>
  <dgm:cxnLst>
    <dgm:cxn modelId="{221A10CA-4889-4269-BB76-ABDEDF9089B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B865AD7D-480E-4084-9CE5-9CC29F33BDD8}" type="presOf" srcId="{4766CAD5-BCEC-42B4-8ADB-B3AAD4F0FE2D}" destId="{53043EC5-992B-42F3-BF08-8B587BF5F6A6}" srcOrd="0"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It takes 5 minutes to reserve a grant for 22/23 financial year</a:t>
          </a:r>
          <a:endParaRPr lang="en-GB" sz="1100" kern="1200"/>
        </a:p>
        <a:p>
          <a:pPr marL="57150" lvl="1" indent="-57150" algn="l" defTabSz="488950" rtl="0">
            <a:lnSpc>
              <a:spcPct val="90000"/>
            </a:lnSpc>
            <a:spcBef>
              <a:spcPct val="0"/>
            </a:spcBef>
            <a:spcAft>
              <a:spcPct val="15000"/>
            </a:spcAft>
            <a:buChar char="••"/>
          </a:pPr>
          <a:r>
            <a:rPr lang="en-US" sz="1100" kern="1200">
              <a:solidFill>
                <a:srgbClr val="202020"/>
              </a:solidFill>
              <a:latin typeface="Helvetica"/>
              <a:cs typeface="Helvetica"/>
              <a:hlinkClick xmlns:r="http://schemas.openxmlformats.org/officeDocument/2006/relationships" r:id="rId1"/>
            </a:rPr>
            <a:t>Form one – to confirm eligibility and allocate a grant</a:t>
          </a:r>
          <a:r>
            <a:rPr lang="en-US" sz="1100" kern="1200">
              <a:solidFill>
                <a:srgbClr val="0000FF"/>
              </a:solidFill>
              <a:latin typeface="Helvetica"/>
              <a:cs typeface="Helvetica"/>
            </a:rPr>
            <a:t>  </a:t>
          </a:r>
          <a:endParaRPr lang="en-GB" sz="1100" kern="120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a:latin typeface="Arial" panose="020B0604020202020204"/>
            </a:rPr>
            <a:t>Step 1</a:t>
          </a:r>
          <a:endParaRPr lang="en-GB" sz="3800" kern="120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Once you have received confirmation of your submission, you have reserved your grant and you can book your chosen DfE quality assured course</a:t>
          </a:r>
          <a:endParaRPr lang="en-GB" sz="1100" kern="1200"/>
        </a:p>
        <a:p>
          <a:pPr marL="57150" lvl="1" indent="-57150" algn="l" defTabSz="488950">
            <a:lnSpc>
              <a:spcPct val="90000"/>
            </a:lnSpc>
            <a:spcBef>
              <a:spcPct val="0"/>
            </a:spcBef>
            <a:spcAft>
              <a:spcPct val="15000"/>
            </a:spcAft>
            <a:buChar char="••"/>
          </a:pPr>
          <a:endParaRPr lang="en-GB" sz="11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a:latin typeface="Arial" panose="020B0604020202020204"/>
            </a:rPr>
            <a:t>Step 2</a:t>
          </a:r>
          <a:endParaRPr lang="en-GB" sz="3800" kern="120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DfE contact you directly to submit evidence of your course booking to trigger grant payment</a:t>
          </a:r>
        </a:p>
        <a:p>
          <a:pPr marL="57150" lvl="1" indent="-57150" algn="l" defTabSz="488950">
            <a:lnSpc>
              <a:spcPct val="90000"/>
            </a:lnSpc>
            <a:spcBef>
              <a:spcPct val="0"/>
            </a:spcBef>
            <a:spcAft>
              <a:spcPct val="15000"/>
            </a:spcAft>
            <a:buChar char="••"/>
          </a:pPr>
          <a:r>
            <a:rPr lang="en-US" sz="1100" kern="1200">
              <a:solidFill>
                <a:srgbClr val="202020"/>
              </a:solidFill>
              <a:latin typeface="Helvetica"/>
              <a:cs typeface="Helvetica"/>
              <a:hlinkClick xmlns:r="http://schemas.openxmlformats.org/officeDocument/2006/relationships" r:id="rId2"/>
            </a:rPr>
            <a:t>Form two – to upload course booking evidence</a:t>
          </a:r>
          <a:endParaRPr lang="en-GB" sz="1100" kern="1200">
            <a:latin typeface="Arial" panose="020B0604020202020204"/>
          </a:endParaRPr>
        </a:p>
        <a:p>
          <a:pPr marL="57150" lvl="1" indent="-57150" algn="l" defTabSz="488950" rtl="0">
            <a:lnSpc>
              <a:spcPct val="90000"/>
            </a:lnSpc>
            <a:spcBef>
              <a:spcPct val="0"/>
            </a:spcBef>
            <a:spcAft>
              <a:spcPct val="15000"/>
            </a:spcAft>
            <a:buChar char="••"/>
          </a:pPr>
          <a:r>
            <a:rPr lang="en-GB" sz="1100" kern="1200">
              <a:latin typeface="Arial" panose="020B0604020202020204"/>
            </a:rPr>
            <a:t>Payments are made on a quarterly basis.</a:t>
          </a:r>
          <a:endParaRPr lang="en-GB" sz="1100" kern="120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en-GB" sz="3800" kern="1200">
              <a:latin typeface="Arial" panose="020B0604020202020204"/>
            </a:rPr>
            <a:t>Step 3</a:t>
          </a:r>
          <a:endParaRPr lang="en-GB" sz="3800" kern="120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0">
            <a:lnSpc>
              <a:spcPct val="90000"/>
            </a:lnSpc>
            <a:spcBef>
              <a:spcPct val="0"/>
            </a:spcBef>
            <a:spcAft>
              <a:spcPct val="35000"/>
            </a:spcAft>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11/7/2022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07/11/2022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a:latin typeface="Arial"/>
                <a:cs typeface="Arial"/>
              </a:rPr>
              <a:t>October 2022</a:t>
            </a:r>
            <a:endParaRPr lang="en-GB"/>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r>
              <a:rPr lang="en-GB">
                <a:ea typeface="+mn-lt"/>
                <a:cs typeface="+mn-lt"/>
              </a:rPr>
              <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r>
              <a:rPr lang="en-GB" sz="2000">
                <a:latin typeface="Arial"/>
                <a:cs typeface="Arial"/>
              </a:rPr>
              <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xmlns=""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3.xml><?xml version="1.0" encoding="utf-8"?>
<ds:datastoreItem xmlns:ds="http://schemas.openxmlformats.org/officeDocument/2006/customXml" ds:itemID="{D339CA98-9782-492C-BD31-60CF5C14E38B}">
  <ds:schemaRefs>
    <ds:schemaRef ds:uri="8c566321-f672-4e06-a901-b5e72b4c4357"/>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d759b065-d26f-408b-8b72-dcf3648f6fd1"/>
    <ds:schemaRef ds:uri="fa3fc0ab-7aa7-4b09-98c2-932467818d8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911</Words>
  <Application>Microsoft Office PowerPoint</Application>
  <PresentationFormat>Widescreen</PresentationFormat>
  <Paragraphs>71</Paragraphs>
  <Slides>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Arial,Sans-Serif</vt:lpstr>
      <vt:lpstr>Calibri</vt:lpstr>
      <vt:lpstr>Calibri Light</vt:lpstr>
      <vt:lpstr>Corbel</vt:lpstr>
      <vt:lpstr>Helvetica</vt:lpstr>
      <vt:lpstr>Segoe UI</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 Angela</dc:creator>
  <cp:lastModifiedBy>Birch Angela</cp:lastModifiedBy>
  <cp:revision>58</cp:revision>
  <dcterms:created xsi:type="dcterms:W3CDTF">2022-10-07T07:44:45Z</dcterms:created>
  <dcterms:modified xsi:type="dcterms:W3CDTF">2022-11-07T09:44:52Z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