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4"/>
  </p:sldMasterIdLst>
  <p:sldIdLst>
    <p:sldId id="258" r:id="rId5"/>
  </p:sldIdLst>
  <p:sldSz cx="7559675" cy="10691813"/>
  <p:notesSz cx="6858000" cy="9144000"/>
  <p:defaultTextStyle>
    <a:defPPr>
      <a:defRPr lang="en-US"/>
    </a:defPPr>
    <a:lvl1pPr marL="0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22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ine Pethick" userId="101f4434-95e0-4aae-8b06-3d1d52ea1df4" providerId="ADAL" clId="{0879D73D-63A3-4192-A8F3-6A53AA024B31}"/>
    <pc:docChg chg="modSld">
      <pc:chgData name="Caroline Pethick" userId="101f4434-95e0-4aae-8b06-3d1d52ea1df4" providerId="ADAL" clId="{0879D73D-63A3-4192-A8F3-6A53AA024B31}" dt="2023-10-19T07:48:28.635" v="104"/>
      <pc:docMkLst>
        <pc:docMk/>
      </pc:docMkLst>
      <pc:sldChg chg="modSp mod">
        <pc:chgData name="Caroline Pethick" userId="101f4434-95e0-4aae-8b06-3d1d52ea1df4" providerId="ADAL" clId="{0879D73D-63A3-4192-A8F3-6A53AA024B31}" dt="2023-10-19T07:48:28.635" v="104"/>
        <pc:sldMkLst>
          <pc:docMk/>
          <pc:sldMk cId="3403875795" sldId="258"/>
        </pc:sldMkLst>
        <pc:spChg chg="mod">
          <ac:chgData name="Caroline Pethick" userId="101f4434-95e0-4aae-8b06-3d1d52ea1df4" providerId="ADAL" clId="{0879D73D-63A3-4192-A8F3-6A53AA024B31}" dt="2023-10-19T07:48:28.635" v="104"/>
          <ac:spMkLst>
            <pc:docMk/>
            <pc:sldMk cId="3403875795" sldId="258"/>
            <ac:spMk id="2" creationId="{DA14D1B6-7812-E0B9-698A-8F6EB49C0B9A}"/>
          </ac:spMkLst>
        </pc:spChg>
        <pc:spChg chg="mod">
          <ac:chgData name="Caroline Pethick" userId="101f4434-95e0-4aae-8b06-3d1d52ea1df4" providerId="ADAL" clId="{0879D73D-63A3-4192-A8F3-6A53AA024B31}" dt="2023-10-16T09:28:55.612" v="98" actId="20577"/>
          <ac:spMkLst>
            <pc:docMk/>
            <pc:sldMk cId="3403875795" sldId="258"/>
            <ac:spMk id="5" creationId="{3538AF3A-58E7-B5E4-6F60-C93456984BEA}"/>
          </ac:spMkLst>
        </pc:spChg>
        <pc:grpChg chg="mod">
          <ac:chgData name="Caroline Pethick" userId="101f4434-95e0-4aae-8b06-3d1d52ea1df4" providerId="ADAL" clId="{0879D73D-63A3-4192-A8F3-6A53AA024B31}" dt="2023-10-16T09:26:49.455" v="86" actId="1076"/>
          <ac:grpSpMkLst>
            <pc:docMk/>
            <pc:sldMk cId="3403875795" sldId="258"/>
            <ac:grpSpMk id="12" creationId="{D3A558C4-8122-E74A-72E5-20A8FABAFB58}"/>
          </ac:grpSpMkLst>
        </pc:grpChg>
        <pc:picChg chg="mod">
          <ac:chgData name="Caroline Pethick" userId="101f4434-95e0-4aae-8b06-3d1d52ea1df4" providerId="ADAL" clId="{0879D73D-63A3-4192-A8F3-6A53AA024B31}" dt="2023-10-16T09:26:52.579" v="87" actId="1076"/>
          <ac:picMkLst>
            <pc:docMk/>
            <pc:sldMk cId="3403875795" sldId="258"/>
            <ac:picMk id="3" creationId="{C364DBC1-ACFE-F04C-D4AE-BF5DC73B6FF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 1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BCA2AF-A284-42E3-AC49-6AD261AAA4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559674" cy="33831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EA7EDAD-E8DE-4864-AC18-68B4809400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9066896"/>
            <a:ext cx="7559672" cy="162491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486A4F4-F1B2-6BE2-DE47-6396CEB260C0}"/>
              </a:ext>
            </a:extLst>
          </p:cNvPr>
          <p:cNvSpPr txBox="1"/>
          <p:nvPr userDrawn="1"/>
        </p:nvSpPr>
        <p:spPr>
          <a:xfrm rot="-240000">
            <a:off x="580287" y="1101341"/>
            <a:ext cx="4134465" cy="17030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The</a:t>
            </a:r>
          </a:p>
          <a:p>
            <a:pPr>
              <a:lnSpc>
                <a:spcPts val="5600"/>
              </a:lnSpc>
            </a:pPr>
            <a:r>
              <a:rPr lang="en-GB" sz="5400" b="1">
                <a:solidFill>
                  <a:schemeClr val="bg1"/>
                </a:solidFill>
                <a:latin typeface="Bookman Old Style" panose="02050604050505020204" pitchFamily="18" charset="0"/>
              </a:rPr>
              <a:t>Health Bus</a:t>
            </a:r>
          </a:p>
          <a:p>
            <a:pPr>
              <a:lnSpc>
                <a:spcPts val="3200"/>
              </a:lnSpc>
            </a:pPr>
            <a:r>
              <a:rPr lang="en-GB" sz="32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is coming!</a:t>
            </a:r>
          </a:p>
        </p:txBody>
      </p:sp>
    </p:spTree>
    <p:extLst>
      <p:ext uri="{BB962C8B-B14F-4D97-AF65-F5344CB8AC3E}">
        <p14:creationId xmlns:p14="http://schemas.microsoft.com/office/powerpoint/2010/main" val="1463593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 1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BCA2AF-A284-42E3-AC49-6AD261AAA4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559674" cy="33831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EA7EDAD-E8DE-4864-AC18-68B4809400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9066896"/>
            <a:ext cx="7559672" cy="162491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486A4F4-F1B2-6BE2-DE47-6396CEB260C0}"/>
              </a:ext>
            </a:extLst>
          </p:cNvPr>
          <p:cNvSpPr txBox="1"/>
          <p:nvPr userDrawn="1"/>
        </p:nvSpPr>
        <p:spPr>
          <a:xfrm rot="-240000">
            <a:off x="580287" y="1101341"/>
            <a:ext cx="4134465" cy="17030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The</a:t>
            </a:r>
          </a:p>
          <a:p>
            <a:pPr>
              <a:lnSpc>
                <a:spcPts val="5600"/>
              </a:lnSpc>
            </a:pPr>
            <a:r>
              <a:rPr lang="en-GB" sz="5400" b="1">
                <a:solidFill>
                  <a:schemeClr val="bg1"/>
                </a:solidFill>
                <a:latin typeface="Bookman Old Style" panose="02050604050505020204" pitchFamily="18" charset="0"/>
              </a:rPr>
              <a:t>Health Bus</a:t>
            </a:r>
          </a:p>
          <a:p>
            <a:pPr>
              <a:lnSpc>
                <a:spcPts val="3200"/>
              </a:lnSpc>
            </a:pPr>
            <a:r>
              <a:rPr lang="en-GB" sz="32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is coming!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F6367F-CB01-1C5F-E469-974A373D5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/>
          </a:blip>
          <a:stretch>
            <a:fillRect/>
          </a:stretch>
        </p:blipFill>
        <p:spPr>
          <a:xfrm rot="163649">
            <a:off x="319047" y="8376455"/>
            <a:ext cx="2146104" cy="214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099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 1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BCA2AF-A284-42E3-AC49-6AD261AAA4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559674" cy="33831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EA7EDAD-E8DE-4864-AC18-68B4809400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9066896"/>
            <a:ext cx="7559672" cy="1624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13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 2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60F239E-30FA-45B5-B814-0E279D2FD7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9098632"/>
            <a:ext cx="7559671" cy="159318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7C0FAAD-6CCA-D536-CC40-43733B2E48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 rot="179887">
            <a:off x="5261114" y="7471396"/>
            <a:ext cx="2109629" cy="2109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642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 2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60F239E-30FA-45B5-B814-0E279D2FD7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9098632"/>
            <a:ext cx="7559671" cy="159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427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erkshire Healthcare&#10;Children, Young People and Families services">
            <a:extLst>
              <a:ext uri="{FF2B5EF4-FFF2-40B4-BE49-F238E27FC236}">
                <a16:creationId xmlns:a16="http://schemas.microsoft.com/office/drawing/2014/main" id="{942D4C98-3F6A-4146-9FB5-421FDE82660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1757" y="40268"/>
            <a:ext cx="3280736" cy="188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89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6" r:id="rId2"/>
    <p:sldLayoutId id="2147483747" r:id="rId3"/>
    <p:sldLayoutId id="2147483748" r:id="rId4"/>
    <p:sldLayoutId id="2147483749" r:id="rId5"/>
  </p:sldLayoutIdLst>
  <p:txStyles>
    <p:titleStyle>
      <a:lvl1pPr algn="l" defTabSz="740184" rtl="0" eaLnBrk="1" latinLnBrk="0" hangingPunct="1">
        <a:lnSpc>
          <a:spcPct val="90000"/>
        </a:lnSpc>
        <a:spcBef>
          <a:spcPct val="0"/>
        </a:spcBef>
        <a:buNone/>
        <a:defRPr sz="35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046" indent="-185046" algn="l" defTabSz="740184" rtl="0" eaLnBrk="1" latinLnBrk="0" hangingPunct="1">
        <a:lnSpc>
          <a:spcPct val="90000"/>
        </a:lnSpc>
        <a:spcBef>
          <a:spcPts val="809"/>
        </a:spcBef>
        <a:buFont typeface="Arial" panose="020B0604020202020204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1pPr>
      <a:lvl2pPr marL="555138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25230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619" kern="1200">
          <a:solidFill>
            <a:schemeClr val="tx1"/>
          </a:solidFill>
          <a:latin typeface="+mn-lt"/>
          <a:ea typeface="+mn-ea"/>
          <a:cs typeface="+mn-cs"/>
        </a:defRPr>
      </a:lvl3pPr>
      <a:lvl4pPr marL="1295322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4pPr>
      <a:lvl5pPr marL="1665414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5pPr>
      <a:lvl6pPr marL="2035506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6pPr>
      <a:lvl7pPr marL="2405598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7pPr>
      <a:lvl8pPr marL="2775690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8pPr>
      <a:lvl9pPr marL="3145782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1pPr>
      <a:lvl2pPr marL="370092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2pPr>
      <a:lvl3pPr marL="740184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3pPr>
      <a:lvl4pPr marL="1110276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4pPr>
      <a:lvl5pPr marL="1480368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5pPr>
      <a:lvl6pPr marL="1850460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6pPr>
      <a:lvl7pPr marL="2220552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7pPr>
      <a:lvl8pPr marL="2590644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8pPr>
      <a:lvl9pPr marL="2960736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8">
          <p15:clr>
            <a:srgbClr val="F26B43"/>
          </p15:clr>
        </p15:guide>
        <p15:guide id="2" pos="238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A14D1B6-7812-E0B9-698A-8F6EB49C0B9A}"/>
              </a:ext>
            </a:extLst>
          </p:cNvPr>
          <p:cNvSpPr txBox="1"/>
          <p:nvPr/>
        </p:nvSpPr>
        <p:spPr>
          <a:xfrm>
            <a:off x="400050" y="4696919"/>
            <a:ext cx="3768538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977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On </a:t>
            </a: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22</a:t>
            </a:r>
            <a:r>
              <a:rPr kumimoji="0" lang="en-GB" sz="2000" b="1" i="0" u="none" strike="noStrike" kern="1200" cap="none" spc="0" normalizeH="0" baseline="3000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nd</a:t>
            </a: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lang="en-GB" sz="2000" b="1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November</a:t>
            </a:r>
            <a:r>
              <a:rPr lang="en-GB" sz="2000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GB" sz="2000" dirty="0" err="1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th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e Early Years Speech &amp; Language Therapy Team will be visiting sites across Berkshire on the Health </a:t>
            </a:r>
            <a:r>
              <a:rPr lang="en-GB" sz="2000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us. Our Speech &amp; Language Therapists will </a:t>
            </a:r>
            <a:r>
              <a:rPr lang="en-GB" sz="2000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be available for any questions between </a:t>
            </a:r>
            <a:r>
              <a:rPr lang="en-GB" sz="2000" b="1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1pm and 3pm </a:t>
            </a:r>
            <a:r>
              <a:rPr lang="en-GB" sz="2000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and will also be</a:t>
            </a:r>
            <a:r>
              <a:rPr kumimoji="0" lang="en-GB" sz="2000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delivering workshops live between </a:t>
            </a: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1:30pm </a:t>
            </a:r>
            <a:r>
              <a:rPr lang="en-GB" sz="2000" b="1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and</a:t>
            </a: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2:30pm. 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425563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7DAC01F-AF2E-9ACA-4826-D94364EF8C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3649">
            <a:off x="4324238" y="4057594"/>
            <a:ext cx="2878469" cy="2878469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D3A558C4-8122-E74A-72E5-20A8FABAFB58}"/>
              </a:ext>
            </a:extLst>
          </p:cNvPr>
          <p:cNvGrpSpPr/>
          <p:nvPr/>
        </p:nvGrpSpPr>
        <p:grpSpPr>
          <a:xfrm>
            <a:off x="0" y="8010807"/>
            <a:ext cx="7122533" cy="2011807"/>
            <a:chOff x="98978" y="6568327"/>
            <a:chExt cx="7122533" cy="2011807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A0520F9-5D03-021D-A33A-F0622F41A3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8162" y="6979029"/>
              <a:ext cx="6883349" cy="1601105"/>
            </a:xfrm>
            <a:prstGeom prst="rect">
              <a:avLst/>
            </a:prstGeom>
          </p:spPr>
        </p:pic>
        <p:pic>
          <p:nvPicPr>
            <p:cNvPr id="14" name="Picture 13" descr="Location pin">
              <a:extLst>
                <a:ext uri="{FF2B5EF4-FFF2-40B4-BE49-F238E27FC236}">
                  <a16:creationId xmlns:a16="http://schemas.microsoft.com/office/drawing/2014/main" id="{15AB2070-4F65-C7F3-84E3-D6EEBB782CD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21237458">
              <a:off x="98978" y="6568327"/>
              <a:ext cx="1985369" cy="1985369"/>
            </a:xfrm>
            <a:prstGeom prst="rect">
              <a:avLst/>
            </a:prstGeom>
          </p:spPr>
        </p:pic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06A30CF4-3939-A173-0FBE-F9E86750DE0E}"/>
              </a:ext>
            </a:extLst>
          </p:cNvPr>
          <p:cNvSpPr/>
          <p:nvPr/>
        </p:nvSpPr>
        <p:spPr>
          <a:xfrm>
            <a:off x="400050" y="3265182"/>
            <a:ext cx="663892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GB" sz="4400" b="1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Early Language Workshops</a:t>
            </a:r>
          </a:p>
        </p:txBody>
      </p:sp>
      <p:pic>
        <p:nvPicPr>
          <p:cNvPr id="3" name="Picture 2" descr="A qr code with dots&#10;&#10;Description automatically generated">
            <a:extLst>
              <a:ext uri="{FF2B5EF4-FFF2-40B4-BE49-F238E27FC236}">
                <a16:creationId xmlns:a16="http://schemas.microsoft.com/office/drawing/2014/main" id="{C364DBC1-ACFE-F04C-D4AE-BF5DC73B6FF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5328" y="8580897"/>
            <a:ext cx="1328366" cy="132836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A26C20-6431-FAD6-1203-D4EDEC9003DC}"/>
              </a:ext>
            </a:extLst>
          </p:cNvPr>
          <p:cNvSpPr txBox="1"/>
          <p:nvPr/>
        </p:nvSpPr>
        <p:spPr>
          <a:xfrm>
            <a:off x="4582265" y="7101708"/>
            <a:ext cx="245866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977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Please </a:t>
            </a:r>
            <a:r>
              <a:rPr lang="en-GB" sz="200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scan the QR code below for </a:t>
            </a: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more information:</a:t>
            </a:r>
            <a:endParaRPr kumimoji="0" lang="en-GB" sz="24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38AF3A-58E7-B5E4-6F60-C93456984BEA}"/>
              </a:ext>
            </a:extLst>
          </p:cNvPr>
          <p:cNvSpPr/>
          <p:nvPr/>
        </p:nvSpPr>
        <p:spPr>
          <a:xfrm>
            <a:off x="1680018" y="8401158"/>
            <a:ext cx="5459946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Waitrose </a:t>
            </a:r>
          </a:p>
          <a:p>
            <a:r>
              <a:rPr lang="en-GB" sz="1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Rectory Rd, </a:t>
            </a:r>
          </a:p>
          <a:p>
            <a:r>
              <a:rPr lang="en-GB" sz="1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Wokingham </a:t>
            </a:r>
          </a:p>
          <a:p>
            <a:r>
              <a:rPr lang="en-GB" sz="1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RG40 1BB</a:t>
            </a:r>
          </a:p>
          <a:p>
            <a:r>
              <a:rPr lang="en-GB" sz="1800" dirty="0">
                <a:solidFill>
                  <a:srgbClr val="202124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22</a:t>
            </a:r>
            <a:r>
              <a:rPr lang="en-GB" sz="1800" baseline="30000" dirty="0">
                <a:solidFill>
                  <a:srgbClr val="202124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nd</a:t>
            </a:r>
            <a:r>
              <a:rPr lang="en-GB" sz="1800" dirty="0">
                <a:solidFill>
                  <a:srgbClr val="202124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November, 1pm- 3pm</a:t>
            </a:r>
            <a:endParaRPr lang="en-GB" sz="1800" b="1" dirty="0">
              <a:solidFill>
                <a:schemeClr val="accent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875795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 CYPF portrait A4 blue green">
  <a:themeElements>
    <a:clrScheme name="NHS Public">
      <a:dk1>
        <a:srgbClr val="231F20"/>
      </a:dk1>
      <a:lt1>
        <a:srgbClr val="FFFFFF"/>
      </a:lt1>
      <a:dk2>
        <a:srgbClr val="425563"/>
      </a:dk2>
      <a:lt2>
        <a:srgbClr val="FFFFFF"/>
      </a:lt2>
      <a:accent1>
        <a:srgbClr val="005EB8"/>
      </a:accent1>
      <a:accent2>
        <a:srgbClr val="78BE20"/>
      </a:accent2>
      <a:accent3>
        <a:srgbClr val="768692"/>
      </a:accent3>
      <a:accent4>
        <a:srgbClr val="425563"/>
      </a:accent4>
      <a:accent5>
        <a:srgbClr val="0072CE"/>
      </a:accent5>
      <a:accent6>
        <a:srgbClr val="003087"/>
      </a:accent6>
      <a:hlink>
        <a:srgbClr val="0072CE"/>
      </a:hlink>
      <a:folHlink>
        <a:srgbClr val="0072C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ster CYPF portrait A4 blue green" id="{1945F3AE-6C68-4E19-8D65-0E036D6533D5}" vid="{F02979B7-6F19-4846-AB63-4496C47483D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02f64de-5123-4413-a8a6-52eaa375061d">
      <UserInfo>
        <DisplayName/>
        <AccountId xsi:nil="true"/>
        <AccountType/>
      </UserInfo>
    </SharedWithUsers>
    <lcf76f155ced4ddcb4097134ff3c332f xmlns="176b8ebf-cc9b-4929-9b49-78616f8663c8">
      <Terms xmlns="http://schemas.microsoft.com/office/infopath/2007/PartnerControls"/>
    </lcf76f155ced4ddcb4097134ff3c332f>
    <TaxCatchAll xmlns="d02f64de-5123-4413-a8a6-52eaa375061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5C8F9ABB865E4898FDBBB628154F91" ma:contentTypeVersion="12" ma:contentTypeDescription="Create a new document." ma:contentTypeScope="" ma:versionID="3d24b6da08e63225bfc5addfdeca70a6">
  <xsd:schema xmlns:xsd="http://www.w3.org/2001/XMLSchema" xmlns:xs="http://www.w3.org/2001/XMLSchema" xmlns:p="http://schemas.microsoft.com/office/2006/metadata/properties" xmlns:ns2="176b8ebf-cc9b-4929-9b49-78616f8663c8" xmlns:ns3="d02f64de-5123-4413-a8a6-52eaa375061d" targetNamespace="http://schemas.microsoft.com/office/2006/metadata/properties" ma:root="true" ma:fieldsID="c50f5121afac4d173185560ed17d47d5" ns2:_="" ns3:_="">
    <xsd:import namespace="176b8ebf-cc9b-4929-9b49-78616f8663c8"/>
    <xsd:import namespace="d02f64de-5123-4413-a8a6-52eaa37506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6b8ebf-cc9b-4929-9b49-78616f866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91042bd8-3dcf-48b7-a826-1eac47215ab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2f64de-5123-4413-a8a6-52eaa375061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96f638b0-cecf-4c35-a409-d2bd5b14d163}" ma:internalName="TaxCatchAll" ma:showField="CatchAllData" ma:web="d02f64de-5123-4413-a8a6-52eaa37506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79FE9F5-1DE8-4C0F-979B-39E55159584F}">
  <ds:schemaRefs>
    <ds:schemaRef ds:uri="176b8ebf-cc9b-4929-9b49-78616f8663c8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d02f64de-5123-4413-a8a6-52eaa375061d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0BC0B2B-FC07-4B6A-B9F7-3602D83287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F2CE556-BC12-42F1-839A-ADEF20999D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76b8ebf-cc9b-4929-9b49-78616f8663c8"/>
    <ds:schemaRef ds:uri="d02f64de-5123-4413-a8a6-52eaa37506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 CYPF portrait A4 blue green</Template>
  <TotalTime>7</TotalTime>
  <Words>75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</vt:lpstr>
      <vt:lpstr>Bookman Old Style</vt:lpstr>
      <vt:lpstr>Poster CYPF portrait A4 blue green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Tara Ladd</dc:creator>
  <cp:lastModifiedBy>Caroline Pethick</cp:lastModifiedBy>
  <cp:revision>3</cp:revision>
  <dcterms:created xsi:type="dcterms:W3CDTF">2020-05-13T12:14:26Z</dcterms:created>
  <dcterms:modified xsi:type="dcterms:W3CDTF">2023-10-19T07:48:34Z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0x010100105C8F9ABB865E4898FDBBB628154F91</vt:lpwstr>
  </property>
  <property fmtid="{D5CDD505-2E9C-101B-9397-08002B2CF9AE}" pid="3" name="Order">
    <vt:r8>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</Properties>
</file>