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9.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notesSlides/notesSlide11.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notesSlides/notesSlide15.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notesSlides/notesSlide16.xml" ContentType="application/vnd.openxmlformats-officedocument.presentationml.notesSlide+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notesSlides/notesSlide17.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22.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5" r:id="rId2"/>
    <p:sldMasterId id="2147483689" r:id="rId3"/>
    <p:sldMasterId id="2147483701" r:id="rId4"/>
  </p:sldMasterIdLst>
  <p:notesMasterIdLst>
    <p:notesMasterId r:id="rId32"/>
  </p:notesMasterIdLst>
  <p:sldIdLst>
    <p:sldId id="257" r:id="rId5"/>
    <p:sldId id="2147471219" r:id="rId6"/>
    <p:sldId id="2147480572" r:id="rId7"/>
    <p:sldId id="2147471323" r:id="rId8"/>
    <p:sldId id="2147480554" r:id="rId9"/>
    <p:sldId id="310" r:id="rId10"/>
    <p:sldId id="2147480542" r:id="rId11"/>
    <p:sldId id="2147480543" r:id="rId12"/>
    <p:sldId id="2147480544" r:id="rId13"/>
    <p:sldId id="2147480552" r:id="rId14"/>
    <p:sldId id="2147480559" r:id="rId15"/>
    <p:sldId id="2147480560" r:id="rId16"/>
    <p:sldId id="2147480561" r:id="rId17"/>
    <p:sldId id="2147480562" r:id="rId18"/>
    <p:sldId id="2147480551" r:id="rId19"/>
    <p:sldId id="265" r:id="rId20"/>
    <p:sldId id="2147480568" r:id="rId21"/>
    <p:sldId id="2147480569" r:id="rId22"/>
    <p:sldId id="2147480567" r:id="rId23"/>
    <p:sldId id="2147480570" r:id="rId24"/>
    <p:sldId id="2147480573" r:id="rId25"/>
    <p:sldId id="2147480553" r:id="rId26"/>
    <p:sldId id="365" r:id="rId27"/>
    <p:sldId id="2147480563" r:id="rId28"/>
    <p:sldId id="2147480564" r:id="rId29"/>
    <p:sldId id="2147480537" r:id="rId30"/>
    <p:sldId id="2147471181"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CEEFF4"/>
    <a:srgbClr val="FFD3D3"/>
    <a:srgbClr val="DEDEA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89033CA-8DEE-4E11-AAF5-72F3B213ABC4}" v="1" dt="2026-07-02T10:43:55.257"/>
    <p1510:client id="{FB666928-BA8E-4EF7-A033-9412AFB34992}" v="6" dt="2026-07-02T10:40:54.69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3636" autoAdjust="0"/>
  </p:normalViewPr>
  <p:slideViewPr>
    <p:cSldViewPr snapToGrid="0">
      <p:cViewPr varScale="1">
        <p:scale>
          <a:sx n="92" d="100"/>
          <a:sy n="92" d="100"/>
        </p:scale>
        <p:origin x="127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8/10/relationships/authors" Target="authors.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slideMaster" Target="slideMasters/slideMaster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DAMS, Jamie" userId="c5811466-4d33-401a-8289-a95759cd11c9" providerId="ADAL" clId="{4972EA36-2DBF-449B-A3B2-04BE91C7F77E}"/>
    <pc:docChg chg="mod">
      <pc:chgData name="ADAMS, Jamie" userId="c5811466-4d33-401a-8289-a95759cd11c9" providerId="ADAL" clId="{4972EA36-2DBF-449B-A3B2-04BE91C7F77E}" dt="2026-07-02T10:44:19.235" v="0"/>
      <pc:docMkLst>
        <pc:docMk/>
      </pc:docMkLst>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F42BB36-4D3C-41B8-BEDD-72CE4FE94A31}" type="datetimeFigureOut">
              <a:rPr lang="en-GB" smtClean="0"/>
              <a:t>02/07/2026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727D778-08F7-4264-B19D-C7A0A0C1EC97}" type="slidenum">
              <a:rPr lang="en-GB" smtClean="0"/>
              <a:t>‹#›</a:t>
            </a:fld>
            <a:endParaRPr lang="en-GB"/>
          </a:p>
        </p:txBody>
      </p:sp>
    </p:spTree>
    <p:extLst>
      <p:ext uri="{BB962C8B-B14F-4D97-AF65-F5344CB8AC3E}">
        <p14:creationId xmlns:p14="http://schemas.microsoft.com/office/powerpoint/2010/main" val="31742955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C06EB90-B1BF-400D-8903-00825CB6E536}" type="slidenum">
              <a:rPr lang="en-GB" smtClean="0"/>
              <a:t>1</a:t>
            </a:fld>
            <a:endParaRPr lang="en-GB"/>
          </a:p>
        </p:txBody>
      </p:sp>
    </p:spTree>
    <p:extLst>
      <p:ext uri="{BB962C8B-B14F-4D97-AF65-F5344CB8AC3E}">
        <p14:creationId xmlns:p14="http://schemas.microsoft.com/office/powerpoint/2010/main" val="8329369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DC604B-1CC9-6460-8E39-210B7DA38F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382A1D-8BF3-30A4-6EE1-E0B1887FBD2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90625B42-9A6E-D69F-DC23-3A2CA9836BCD}"/>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E36D99F-A10B-402B-AD2B-C53F2C0518F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0C9B19-75AD-44CC-A022-85005A7D749E}"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455206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DC604B-1CC9-6460-8E39-210B7DA38F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382A1D-8BF3-30A4-6EE1-E0B1887FBD2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90625B42-9A6E-D69F-DC23-3A2CA9836BCD}"/>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E36D99F-A10B-402B-AD2B-C53F2C0518F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0C9B19-75AD-44CC-A022-85005A7D749E}"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455206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DC604B-1CC9-6460-8E39-210B7DA38F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382A1D-8BF3-30A4-6EE1-E0B1887FBD2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90625B42-9A6E-D69F-DC23-3A2CA9836BCD}"/>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E36D99F-A10B-402B-AD2B-C53F2C0518F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0C9B19-75AD-44CC-A022-85005A7D749E}"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455206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6AC38C-333A-389F-4FE1-8D1544CC91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860B0B-9EF3-DBD5-3F25-F7E0294157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0930BC-591A-8453-6C8E-474D1BC76E2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703A302-289C-6D4A-2297-78E41C29DF1C}"/>
              </a:ext>
            </a:extLst>
          </p:cNvPr>
          <p:cNvSpPr>
            <a:spLocks noGrp="1"/>
          </p:cNvSpPr>
          <p:nvPr>
            <p:ph type="sldNum" sz="quarter" idx="5"/>
          </p:nvPr>
        </p:nvSpPr>
        <p:spPr/>
        <p:txBody>
          <a:bodyPr/>
          <a:lstStyle/>
          <a:p>
            <a:fld id="{D80C9B19-75AD-44CC-A022-85005A7D749E}" type="slidenum">
              <a:rPr lang="en-GB" smtClean="0"/>
              <a:t>15</a:t>
            </a:fld>
            <a:endParaRPr lang="en-GB"/>
          </a:p>
        </p:txBody>
      </p:sp>
    </p:spTree>
    <p:extLst>
      <p:ext uri="{BB962C8B-B14F-4D97-AF65-F5344CB8AC3E}">
        <p14:creationId xmlns:p14="http://schemas.microsoft.com/office/powerpoint/2010/main" val="25950317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1497C6-80C9-4405-80CC-6C43F1830945}" type="slidenum">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152807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962EE6-E1DE-F32C-08B2-7D1A9EA3F8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A28996-694C-BB5D-3DA2-DBB3E5C149C5}"/>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1FCEE994-72C6-E1E5-6C07-8E1E8C38C62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CBB2ED9A-BFF9-69B1-7A47-D72AAF9F24E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0C9B19-75AD-44CC-A022-85005A7D749E}"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088311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3E0279-4151-9554-C987-CF39911622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A9C5DA-9E06-D94C-F60B-EDE7899782E0}"/>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F602753E-F21E-6F6E-9ED1-411ED510C3BF}"/>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BC02972D-989A-D88B-8B6C-8BE7FD15A4A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0C9B19-75AD-44CC-A022-85005A7D749E}"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509096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DC604B-1CC9-6460-8E39-210B7DA38F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382A1D-8BF3-30A4-6EE1-E0B1887FBD2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90625B42-9A6E-D69F-DC23-3A2CA9836BCD}"/>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E36D99F-A10B-402B-AD2B-C53F2C0518F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0C9B19-75AD-44CC-A022-85005A7D749E}"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455206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9B4383-0893-66CB-D325-95A086872A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35997C-F7A6-5471-DEE1-5DDE91915972}"/>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F771F828-3885-1B0C-76A0-FBAF33353F58}"/>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2FE33B1C-CF35-E509-AB7F-124A51F730D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0C9B19-75AD-44CC-A022-85005A7D749E}"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4314230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5E07AD-4D4F-1096-E214-879E0DCF32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990C72-FBD0-D311-FBDF-A8CDB90FFE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A6679E3-8EDB-7CD5-388F-561B1AC0053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AE9C0481-C48B-B07A-5C39-0E211EDAAABC}"/>
              </a:ext>
            </a:extLst>
          </p:cNvPr>
          <p:cNvSpPr>
            <a:spLocks noGrp="1"/>
          </p:cNvSpPr>
          <p:nvPr>
            <p:ph type="sldNum" sz="quarter" idx="5"/>
          </p:nvPr>
        </p:nvSpPr>
        <p:spPr/>
        <p:txBody>
          <a:bodyPr/>
          <a:lstStyle/>
          <a:p>
            <a:fld id="{D80C9B19-75AD-44CC-A022-85005A7D749E}" type="slidenum">
              <a:rPr lang="en-GB" smtClean="0"/>
              <a:t>21</a:t>
            </a:fld>
            <a:endParaRPr lang="en-GB"/>
          </a:p>
        </p:txBody>
      </p:sp>
    </p:spTree>
    <p:extLst>
      <p:ext uri="{BB962C8B-B14F-4D97-AF65-F5344CB8AC3E}">
        <p14:creationId xmlns:p14="http://schemas.microsoft.com/office/powerpoint/2010/main" val="20888430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DC604B-1CC9-6460-8E39-210B7DA38F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382A1D-8BF3-30A4-6EE1-E0B1887FBD2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90625B42-9A6E-D69F-DC23-3A2CA9836BCD}"/>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E36D99F-A10B-402B-AD2B-C53F2C0518F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0C9B19-75AD-44CC-A022-85005A7D749E}"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455206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D4628A-F65C-12C2-82FB-24790CA4EF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64F7CC-7A34-58AE-A1B1-5ABE326DAA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0CC621-635D-630F-3B4F-CEA15682A0F6}"/>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8814FC39-8FCE-3E21-B404-9A0A6580BC3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0C9B19-75AD-44CC-A022-85005A7D749E}"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3131773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727D778-08F7-4264-B19D-C7A0A0C1EC97}" type="slidenum">
              <a:rPr lang="en-GB" smtClean="0"/>
              <a:t>23</a:t>
            </a:fld>
            <a:endParaRPr lang="en-GB"/>
          </a:p>
        </p:txBody>
      </p:sp>
    </p:spTree>
    <p:extLst>
      <p:ext uri="{BB962C8B-B14F-4D97-AF65-F5344CB8AC3E}">
        <p14:creationId xmlns:p14="http://schemas.microsoft.com/office/powerpoint/2010/main" val="32335382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DC604B-1CC9-6460-8E39-210B7DA38F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382A1D-8BF3-30A4-6EE1-E0B1887FBD2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90625B42-9A6E-D69F-DC23-3A2CA9836BCD}"/>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E36D99F-A10B-402B-AD2B-C53F2C0518F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0C9B19-75AD-44CC-A022-85005A7D749E}"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4552069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DC604B-1CC9-6460-8E39-210B7DA38F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382A1D-8BF3-30A4-6EE1-E0B1887FBD2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90625B42-9A6E-D69F-DC23-3A2CA9836BCD}"/>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E36D99F-A10B-402B-AD2B-C53F2C0518F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0C9B19-75AD-44CC-A022-85005A7D749E}"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4552069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D8F55B-D065-FE1E-AF73-902F3D8C4E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8967F6-4E46-861B-23F7-7AA815D8D3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E7BA3D-990A-004D-93A0-916FFF746FA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15380106-7F3F-8884-99D4-462A0FE681F6}"/>
              </a:ext>
            </a:extLst>
          </p:cNvPr>
          <p:cNvSpPr>
            <a:spLocks noGrp="1"/>
          </p:cNvSpPr>
          <p:nvPr>
            <p:ph type="sldNum" sz="quarter" idx="5"/>
          </p:nvPr>
        </p:nvSpPr>
        <p:spPr/>
        <p:txBody>
          <a:bodyPr/>
          <a:lstStyle/>
          <a:p>
            <a:fld id="{D80C9B19-75AD-44CC-A022-85005A7D749E}" type="slidenum">
              <a:rPr lang="en-GB" smtClean="0"/>
              <a:t>26</a:t>
            </a:fld>
            <a:endParaRPr lang="en-GB"/>
          </a:p>
        </p:txBody>
      </p:sp>
    </p:spTree>
    <p:extLst>
      <p:ext uri="{BB962C8B-B14F-4D97-AF65-F5344CB8AC3E}">
        <p14:creationId xmlns:p14="http://schemas.microsoft.com/office/powerpoint/2010/main" val="40629312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448685-E044-F92D-4031-C07ECEDE5D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E263B5-241C-1BDF-CD17-D3626C2DD305}"/>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05E8B34-6D9C-64D8-8E93-3F44BFCA9CD3}"/>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5220078-681C-8695-7B7B-5330AC38FF6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0C9B19-75AD-44CC-A022-85005A7D749E}"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903642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DA24A3-802C-ECCE-CCA1-BBA748B793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849266-5E2F-6293-E409-67C6B0B376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C4D718-4B0C-C260-9402-871D45BCDC66}"/>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23F205E9-BC1D-ED12-FFEF-91E401B9A35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79FD5AE-555E-4C89-B47A-96C374DB8FB0}"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595353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E2F124-3F1A-7F0C-1D91-25599C2F9B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40B499-EC4E-20DB-9EF0-E04A079980B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79DD31F-F1E3-29E5-DBE3-3BF5EFC6C46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F5FE3E1-A800-A2D7-0F4A-50AE059B7611}"/>
              </a:ext>
            </a:extLst>
          </p:cNvPr>
          <p:cNvSpPr>
            <a:spLocks noGrp="1"/>
          </p:cNvSpPr>
          <p:nvPr>
            <p:ph type="sldNum" sz="quarter" idx="5"/>
          </p:nvPr>
        </p:nvSpPr>
        <p:spPr/>
        <p:txBody>
          <a:bodyPr/>
          <a:lstStyle/>
          <a:p>
            <a:fld id="{D80C9B19-75AD-44CC-A022-85005A7D749E}" type="slidenum">
              <a:rPr lang="en-GB" smtClean="0"/>
              <a:t>4</a:t>
            </a:fld>
            <a:endParaRPr lang="en-GB"/>
          </a:p>
        </p:txBody>
      </p:sp>
    </p:spTree>
    <p:extLst>
      <p:ext uri="{BB962C8B-B14F-4D97-AF65-F5344CB8AC3E}">
        <p14:creationId xmlns:p14="http://schemas.microsoft.com/office/powerpoint/2010/main" val="7000144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16E834-6642-3812-70D1-73C49397A9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A10B20-13C8-F764-075F-C2EF9AC795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FD43EA-F4E4-3902-FAB1-F96A76438BF7}"/>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B2685F1A-E0B4-7E44-8E8D-168B2D936DE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0C9B19-75AD-44CC-A022-85005A7D749E}"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51621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5302C9-521F-76B3-8FC9-24A3A03048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DE3E16-89A7-9559-DA97-8D2785C4D3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E5B8B5-554F-25B9-7E8D-E6C58E4936A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619CE7A-3EFA-A8AF-3682-B5B2CF6628B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C90FC3-BE4A-D742-BD9A-7162A35972B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024126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505F7C-1036-B99D-2318-F523EEB172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F336DC-D70D-BCA1-33B2-FD2BBE30F1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89BC83-74CF-5BBA-C593-66B23E44FE1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FF6CC40-737E-2D6D-C3FB-867F884D096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C90FC3-BE4A-D742-BD9A-7162A35972B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633588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17A8AB-3340-3EEA-3831-4AA56674DF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4654AC-AC90-B786-4EF5-4B5F4ACB83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4F32E8-5D4E-519C-6121-77925E5F7634}"/>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AC83FF27-DC15-D2FB-DA88-B32351703B2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0C9B19-75AD-44CC-A022-85005A7D749E}"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207815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DC604B-1CC9-6460-8E39-210B7DA38F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382A1D-8BF3-30A4-6EE1-E0B1887FBD2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90625B42-9A6E-D69F-DC23-3A2CA9836BCD}"/>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E36D99F-A10B-402B-AD2B-C53F2C0518F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0C9B19-75AD-44CC-A022-85005A7D749E}"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899166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2.xml"/><Relationship Id="rId1" Type="http://schemas.openxmlformats.org/officeDocument/2006/relationships/tags" Target="../tags/tag1.xml"/><Relationship Id="rId5" Type="http://schemas.openxmlformats.org/officeDocument/2006/relationships/image" Target="../media/image4.emf"/><Relationship Id="rId4" Type="http://schemas.openxmlformats.org/officeDocument/2006/relationships/oleObject" Target="../embeddings/oleObject1.bin"/></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EA4CF4-BA85-8C33-8409-2C1D9686F210}"/>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1AA829BA-083B-4BDF-2C4F-1AFC8B9923D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77EEF3CA-CA48-3802-D7B3-69950E50513F}"/>
              </a:ext>
            </a:extLst>
          </p:cNvPr>
          <p:cNvSpPr>
            <a:spLocks noGrp="1"/>
          </p:cNvSpPr>
          <p:nvPr>
            <p:ph type="dt" sz="half" idx="10"/>
          </p:nvPr>
        </p:nvSpPr>
        <p:spPr/>
        <p:txBody>
          <a:bodyPr/>
          <a:lstStyle/>
          <a:p>
            <a:fld id="{1EAA45F8-B192-4B93-82CF-E7F59EADE16A}" type="datetimeFigureOut">
              <a:rPr lang="en-GB" smtClean="0"/>
              <a:t>02/07/2026</a:t>
            </a:fld>
            <a:endParaRPr lang="en-GB"/>
          </a:p>
        </p:txBody>
      </p:sp>
      <p:sp>
        <p:nvSpPr>
          <p:cNvPr id="5" name="Footer Placeholder 4">
            <a:extLst>
              <a:ext uri="{FF2B5EF4-FFF2-40B4-BE49-F238E27FC236}">
                <a16:creationId xmlns:a16="http://schemas.microsoft.com/office/drawing/2014/main" id="{43A58BC9-4850-9F47-24FE-3C433CA7EA4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0A6EA2F-8C21-46F6-3995-225FD80E73E3}"/>
              </a:ext>
            </a:extLst>
          </p:cNvPr>
          <p:cNvSpPr>
            <a:spLocks noGrp="1"/>
          </p:cNvSpPr>
          <p:nvPr>
            <p:ph type="sldNum" sz="quarter" idx="12"/>
          </p:nvPr>
        </p:nvSpPr>
        <p:spPr/>
        <p:txBody>
          <a:bodyPr/>
          <a:lstStyle/>
          <a:p>
            <a:fld id="{77D1EC6B-4D42-4522-907E-ADAE193BBD27}" type="slidenum">
              <a:rPr lang="en-GB" smtClean="0"/>
              <a:t>‹#›</a:t>
            </a:fld>
            <a:endParaRPr lang="en-GB"/>
          </a:p>
        </p:txBody>
      </p:sp>
    </p:spTree>
    <p:extLst>
      <p:ext uri="{BB962C8B-B14F-4D97-AF65-F5344CB8AC3E}">
        <p14:creationId xmlns:p14="http://schemas.microsoft.com/office/powerpoint/2010/main" val="8230460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A3BB56-F071-D95E-6338-6B93019FCAEC}"/>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BF017EA4-82F3-5126-8947-E99A2F4C41DC}"/>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D7A24141-BD21-085B-6C4F-5819EFE970FD}"/>
              </a:ext>
            </a:extLst>
          </p:cNvPr>
          <p:cNvSpPr>
            <a:spLocks noGrp="1"/>
          </p:cNvSpPr>
          <p:nvPr>
            <p:ph type="dt" sz="half" idx="10"/>
          </p:nvPr>
        </p:nvSpPr>
        <p:spPr/>
        <p:txBody>
          <a:bodyPr/>
          <a:lstStyle/>
          <a:p>
            <a:fld id="{1EAA45F8-B192-4B93-82CF-E7F59EADE16A}" type="datetimeFigureOut">
              <a:rPr lang="en-GB" smtClean="0"/>
              <a:t>02/07/2026</a:t>
            </a:fld>
            <a:endParaRPr lang="en-GB"/>
          </a:p>
        </p:txBody>
      </p:sp>
      <p:sp>
        <p:nvSpPr>
          <p:cNvPr id="5" name="Footer Placeholder 4">
            <a:extLst>
              <a:ext uri="{FF2B5EF4-FFF2-40B4-BE49-F238E27FC236}">
                <a16:creationId xmlns:a16="http://schemas.microsoft.com/office/drawing/2014/main" id="{14F9A0DA-79F9-0C20-7BCA-631A1CFC66C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60E7C26-5335-BD4F-F48E-28121CB4541D}"/>
              </a:ext>
            </a:extLst>
          </p:cNvPr>
          <p:cNvSpPr>
            <a:spLocks noGrp="1"/>
          </p:cNvSpPr>
          <p:nvPr>
            <p:ph type="sldNum" sz="quarter" idx="12"/>
          </p:nvPr>
        </p:nvSpPr>
        <p:spPr/>
        <p:txBody>
          <a:bodyPr/>
          <a:lstStyle/>
          <a:p>
            <a:fld id="{77D1EC6B-4D42-4522-907E-ADAE193BBD27}" type="slidenum">
              <a:rPr lang="en-GB" smtClean="0"/>
              <a:t>‹#›</a:t>
            </a:fld>
            <a:endParaRPr lang="en-GB"/>
          </a:p>
        </p:txBody>
      </p:sp>
    </p:spTree>
    <p:extLst>
      <p:ext uri="{BB962C8B-B14F-4D97-AF65-F5344CB8AC3E}">
        <p14:creationId xmlns:p14="http://schemas.microsoft.com/office/powerpoint/2010/main" val="41614178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092ADB5-7A27-68C7-0880-4B9520E84FAE}"/>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BE27E971-D0E2-F059-66FA-57A324FE9BCB}"/>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8217D029-A290-1069-F674-68878E460089}"/>
              </a:ext>
            </a:extLst>
          </p:cNvPr>
          <p:cNvSpPr>
            <a:spLocks noGrp="1"/>
          </p:cNvSpPr>
          <p:nvPr>
            <p:ph type="dt" sz="half" idx="10"/>
          </p:nvPr>
        </p:nvSpPr>
        <p:spPr/>
        <p:txBody>
          <a:bodyPr/>
          <a:lstStyle/>
          <a:p>
            <a:fld id="{1EAA45F8-B192-4B93-82CF-E7F59EADE16A}" type="datetimeFigureOut">
              <a:rPr lang="en-GB" smtClean="0"/>
              <a:t>02/07/2026</a:t>
            </a:fld>
            <a:endParaRPr lang="en-GB"/>
          </a:p>
        </p:txBody>
      </p:sp>
      <p:sp>
        <p:nvSpPr>
          <p:cNvPr id="5" name="Footer Placeholder 4">
            <a:extLst>
              <a:ext uri="{FF2B5EF4-FFF2-40B4-BE49-F238E27FC236}">
                <a16:creationId xmlns:a16="http://schemas.microsoft.com/office/drawing/2014/main" id="{F43B0A49-478D-735A-8E33-02A5C56A7B2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4ADD633-D8C0-F11F-CC8B-2479D2614CB9}"/>
              </a:ext>
            </a:extLst>
          </p:cNvPr>
          <p:cNvSpPr>
            <a:spLocks noGrp="1"/>
          </p:cNvSpPr>
          <p:nvPr>
            <p:ph type="sldNum" sz="quarter" idx="12"/>
          </p:nvPr>
        </p:nvSpPr>
        <p:spPr/>
        <p:txBody>
          <a:bodyPr/>
          <a:lstStyle/>
          <a:p>
            <a:fld id="{77D1EC6B-4D42-4522-907E-ADAE193BBD27}" type="slidenum">
              <a:rPr lang="en-GB" smtClean="0"/>
              <a:t>‹#›</a:t>
            </a:fld>
            <a:endParaRPr lang="en-GB"/>
          </a:p>
        </p:txBody>
      </p:sp>
    </p:spTree>
    <p:extLst>
      <p:ext uri="{BB962C8B-B14F-4D97-AF65-F5344CB8AC3E}">
        <p14:creationId xmlns:p14="http://schemas.microsoft.com/office/powerpoint/2010/main" val="42478491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Pag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CC830B9-60DD-0276-59E1-BED57C3D48FE}"/>
              </a:ext>
            </a:extLst>
          </p:cNvPr>
          <p:cNvSpPr/>
          <p:nvPr userDrawn="1"/>
        </p:nvSpPr>
        <p:spPr>
          <a:xfrm>
            <a:off x="0" y="0"/>
            <a:ext cx="12192000" cy="4919009"/>
          </a:xfrm>
          <a:prstGeom prst="rect">
            <a:avLst/>
          </a:prstGeom>
          <a:solidFill>
            <a:srgbClr val="1838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 name="Title 1">
            <a:extLst>
              <a:ext uri="{FF2B5EF4-FFF2-40B4-BE49-F238E27FC236}">
                <a16:creationId xmlns:a16="http://schemas.microsoft.com/office/drawing/2014/main" id="{675F131C-5F45-0E9E-DE37-DBCEE9149C32}"/>
              </a:ext>
            </a:extLst>
          </p:cNvPr>
          <p:cNvSpPr>
            <a:spLocks noGrp="1"/>
          </p:cNvSpPr>
          <p:nvPr>
            <p:ph type="ctrTitle" hasCustomPrompt="1"/>
          </p:nvPr>
        </p:nvSpPr>
        <p:spPr>
          <a:xfrm>
            <a:off x="676867" y="1774159"/>
            <a:ext cx="7463953" cy="1088669"/>
          </a:xfrm>
        </p:spPr>
        <p:txBody>
          <a:bodyPr lIns="0" tIns="0" rIns="0" bIns="0" anchor="b" anchorCtr="0">
            <a:noAutofit/>
          </a:bodyPr>
          <a:lstStyle>
            <a:lvl1pPr algn="l">
              <a:lnSpc>
                <a:spcPct val="85000"/>
              </a:lnSpc>
              <a:defRPr sz="4000" b="1" cap="none" baseline="0">
                <a:solidFill>
                  <a:schemeClr val="bg1"/>
                </a:solidFill>
                <a:latin typeface="+mj-lt"/>
              </a:defRPr>
            </a:lvl1pPr>
          </a:lstStyle>
          <a:p>
            <a:r>
              <a:rPr lang="en-GB" noProof="0"/>
              <a:t>Title</a:t>
            </a:r>
          </a:p>
        </p:txBody>
      </p:sp>
      <p:sp>
        <p:nvSpPr>
          <p:cNvPr id="7" name="Text Placeholder 3">
            <a:extLst>
              <a:ext uri="{FF2B5EF4-FFF2-40B4-BE49-F238E27FC236}">
                <a16:creationId xmlns:a16="http://schemas.microsoft.com/office/drawing/2014/main" id="{4AAFEDCF-EE0D-2D5F-140D-CD169126550B}"/>
              </a:ext>
            </a:extLst>
          </p:cNvPr>
          <p:cNvSpPr>
            <a:spLocks noGrp="1"/>
          </p:cNvSpPr>
          <p:nvPr>
            <p:ph type="body" sz="quarter" idx="11" hasCustomPrompt="1"/>
          </p:nvPr>
        </p:nvSpPr>
        <p:spPr>
          <a:xfrm>
            <a:off x="676867" y="2950898"/>
            <a:ext cx="7463955" cy="1088669"/>
          </a:xfrm>
        </p:spPr>
        <p:txBody>
          <a:bodyPr lIns="0" tIns="0" rIns="0" bIns="0">
            <a:noAutofit/>
          </a:bodyPr>
          <a:lstStyle>
            <a:lvl1pPr>
              <a:defRPr sz="3600" b="0">
                <a:solidFill>
                  <a:schemeClr val="bg1"/>
                </a:solidFill>
              </a:defRPr>
            </a:lvl1pPr>
          </a:lstStyle>
          <a:p>
            <a:pPr lvl="0"/>
            <a:r>
              <a:rPr lang="en-US" noProof="0"/>
              <a:t>Subtitle  </a:t>
            </a:r>
          </a:p>
        </p:txBody>
      </p:sp>
      <p:pic>
        <p:nvPicPr>
          <p:cNvPr id="8" name="Picture 7">
            <a:extLst>
              <a:ext uri="{FF2B5EF4-FFF2-40B4-BE49-F238E27FC236}">
                <a16:creationId xmlns:a16="http://schemas.microsoft.com/office/drawing/2014/main" id="{6A718EAA-6872-9A4D-DD4C-FDA20A186B54}"/>
              </a:ext>
            </a:extLst>
          </p:cNvPr>
          <p:cNvPicPr>
            <a:picLocks noChangeAspect="1"/>
          </p:cNvPicPr>
          <p:nvPr userDrawn="1"/>
        </p:nvPicPr>
        <p:blipFill>
          <a:blip r:embed="rId2"/>
          <a:stretch>
            <a:fillRect/>
          </a:stretch>
        </p:blipFill>
        <p:spPr>
          <a:xfrm>
            <a:off x="0" y="4964602"/>
            <a:ext cx="12192000" cy="269327"/>
          </a:xfrm>
          <a:prstGeom prst="rect">
            <a:avLst/>
          </a:prstGeom>
        </p:spPr>
      </p:pic>
      <p:sp>
        <p:nvSpPr>
          <p:cNvPr id="9" name="Rectangle 8">
            <a:extLst>
              <a:ext uri="{FF2B5EF4-FFF2-40B4-BE49-F238E27FC236}">
                <a16:creationId xmlns:a16="http://schemas.microsoft.com/office/drawing/2014/main" id="{71D1157B-ECAA-F875-96D5-85423E6AD99F}"/>
              </a:ext>
            </a:extLst>
          </p:cNvPr>
          <p:cNvSpPr/>
          <p:nvPr userDrawn="1"/>
        </p:nvSpPr>
        <p:spPr>
          <a:xfrm>
            <a:off x="0" y="4919009"/>
            <a:ext cx="12192000" cy="49430"/>
          </a:xfrm>
          <a:prstGeom prst="rect">
            <a:avLst/>
          </a:prstGeom>
          <a:solidFill>
            <a:srgbClr val="794B9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10" name="Picture 9">
            <a:extLst>
              <a:ext uri="{FF2B5EF4-FFF2-40B4-BE49-F238E27FC236}">
                <a16:creationId xmlns:a16="http://schemas.microsoft.com/office/drawing/2014/main" id="{E6968B69-27EB-6271-AD0E-97F2EC710219}"/>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14905" y="6173149"/>
            <a:ext cx="4770669" cy="501465"/>
          </a:xfrm>
          <a:prstGeom prst="rect">
            <a:avLst/>
          </a:prstGeom>
        </p:spPr>
      </p:pic>
      <p:cxnSp>
        <p:nvCxnSpPr>
          <p:cNvPr id="11" name="Straight Connector 10">
            <a:extLst>
              <a:ext uri="{FF2B5EF4-FFF2-40B4-BE49-F238E27FC236}">
                <a16:creationId xmlns:a16="http://schemas.microsoft.com/office/drawing/2014/main" id="{044FC6E2-E967-18CB-B674-5226BB9B48EE}"/>
              </a:ext>
            </a:extLst>
          </p:cNvPr>
          <p:cNvCxnSpPr>
            <a:cxnSpLocks/>
          </p:cNvCxnSpPr>
          <p:nvPr userDrawn="1"/>
        </p:nvCxnSpPr>
        <p:spPr>
          <a:xfrm>
            <a:off x="514905" y="1774161"/>
            <a:ext cx="0" cy="2676989"/>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 Placeholder 24">
            <a:extLst>
              <a:ext uri="{FF2B5EF4-FFF2-40B4-BE49-F238E27FC236}">
                <a16:creationId xmlns:a16="http://schemas.microsoft.com/office/drawing/2014/main" id="{DD13DF1A-E87B-95E8-C11A-60FE19F18D00}"/>
              </a:ext>
            </a:extLst>
          </p:cNvPr>
          <p:cNvSpPr>
            <a:spLocks noGrp="1"/>
          </p:cNvSpPr>
          <p:nvPr>
            <p:ph type="body" sz="quarter" idx="13" hasCustomPrompt="1"/>
          </p:nvPr>
        </p:nvSpPr>
        <p:spPr>
          <a:xfrm>
            <a:off x="676867" y="4127637"/>
            <a:ext cx="7463953" cy="323514"/>
          </a:xfrm>
        </p:spPr>
        <p:txBody>
          <a:bodyPr/>
          <a:lstStyle>
            <a:lvl1pPr>
              <a:defRPr sz="2000">
                <a:solidFill>
                  <a:schemeClr val="bg1"/>
                </a:solidFill>
              </a:defRPr>
            </a:lvl1pPr>
          </a:lstStyle>
          <a:p>
            <a:pPr lvl="0"/>
            <a:r>
              <a:rPr lang="en-GB" sz="2000"/>
              <a:t>MONTH 2025/speaker details</a:t>
            </a:r>
            <a:endParaRPr lang="en-GB"/>
          </a:p>
        </p:txBody>
      </p:sp>
    </p:spTree>
    <p:extLst>
      <p:ext uri="{BB962C8B-B14F-4D97-AF65-F5344CB8AC3E}">
        <p14:creationId xmlns:p14="http://schemas.microsoft.com/office/powerpoint/2010/main" val="21119922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and Content layout">
    <p:spTree>
      <p:nvGrpSpPr>
        <p:cNvPr id="1" name=""/>
        <p:cNvGrpSpPr/>
        <p:nvPr/>
      </p:nvGrpSpPr>
      <p:grpSpPr>
        <a:xfrm>
          <a:off x="0" y="0"/>
          <a:ext cx="0" cy="0"/>
          <a:chOff x="0" y="0"/>
          <a:chExt cx="0" cy="0"/>
        </a:xfrm>
      </p:grpSpPr>
      <p:sp>
        <p:nvSpPr>
          <p:cNvPr id="3" name="Content Placeholder 2"/>
          <p:cNvSpPr>
            <a:spLocks noGrp="1"/>
          </p:cNvSpPr>
          <p:nvPr>
            <p:ph idx="1"/>
          </p:nvPr>
        </p:nvSpPr>
        <p:spPr>
          <a:xfrm>
            <a:off x="647546" y="1361856"/>
            <a:ext cx="10956797" cy="46933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36D6E40B-1386-4F79-92BB-AF61607C3236}"/>
              </a:ext>
            </a:extLst>
          </p:cNvPr>
          <p:cNvSpPr>
            <a:spLocks noGrp="1"/>
          </p:cNvSpPr>
          <p:nvPr>
            <p:ph type="title" hasCustomPrompt="1"/>
          </p:nvPr>
        </p:nvSpPr>
        <p:spPr>
          <a:xfrm>
            <a:off x="1750707" y="155608"/>
            <a:ext cx="10956620" cy="512514"/>
          </a:xfrm>
        </p:spPr>
        <p:txBody>
          <a:bodyPr/>
          <a:lstStyle>
            <a:lvl1pPr>
              <a:defRPr sz="3200"/>
            </a:lvl1pPr>
          </a:lstStyle>
          <a:p>
            <a:r>
              <a:rPr lang="en-US"/>
              <a:t>Click to edit title</a:t>
            </a:r>
            <a:endParaRPr lang="en-GB"/>
          </a:p>
        </p:txBody>
      </p:sp>
      <p:pic>
        <p:nvPicPr>
          <p:cNvPr id="6" name="Picture 5">
            <a:extLst>
              <a:ext uri="{FF2B5EF4-FFF2-40B4-BE49-F238E27FC236}">
                <a16:creationId xmlns:a16="http://schemas.microsoft.com/office/drawing/2014/main" id="{7BEA1D2D-433C-DB66-9269-EA3C17CE868A}"/>
              </a:ext>
            </a:extLst>
          </p:cNvPr>
          <p:cNvPicPr>
            <a:picLocks noChangeAspect="1"/>
          </p:cNvPicPr>
          <p:nvPr userDrawn="1"/>
        </p:nvPicPr>
        <p:blipFill>
          <a:blip r:embed="rId2"/>
          <a:stretch>
            <a:fillRect/>
          </a:stretch>
        </p:blipFill>
        <p:spPr>
          <a:xfrm>
            <a:off x="0" y="6590698"/>
            <a:ext cx="12192000" cy="269327"/>
          </a:xfrm>
          <a:prstGeom prst="rect">
            <a:avLst/>
          </a:prstGeom>
        </p:spPr>
      </p:pic>
      <p:sp>
        <p:nvSpPr>
          <p:cNvPr id="7" name="Rectangle 6">
            <a:extLst>
              <a:ext uri="{FF2B5EF4-FFF2-40B4-BE49-F238E27FC236}">
                <a16:creationId xmlns:a16="http://schemas.microsoft.com/office/drawing/2014/main" id="{621D3137-8ADA-3B7E-52EC-75D14F30769D}"/>
              </a:ext>
            </a:extLst>
          </p:cNvPr>
          <p:cNvSpPr/>
          <p:nvPr userDrawn="1"/>
        </p:nvSpPr>
        <p:spPr>
          <a:xfrm>
            <a:off x="0" y="6541268"/>
            <a:ext cx="12192000" cy="49430"/>
          </a:xfrm>
          <a:prstGeom prst="rect">
            <a:avLst/>
          </a:prstGeom>
          <a:solidFill>
            <a:srgbClr val="794B9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136910287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Conference layou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CC830B9-60DD-0276-59E1-BED57C3D48FE}"/>
              </a:ext>
            </a:extLst>
          </p:cNvPr>
          <p:cNvSpPr/>
          <p:nvPr userDrawn="1"/>
        </p:nvSpPr>
        <p:spPr>
          <a:xfrm>
            <a:off x="0" y="0"/>
            <a:ext cx="12192000" cy="4919009"/>
          </a:xfrm>
          <a:prstGeom prst="rect">
            <a:avLst/>
          </a:prstGeom>
          <a:solidFill>
            <a:srgbClr val="1838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 name="Title 1">
            <a:extLst>
              <a:ext uri="{FF2B5EF4-FFF2-40B4-BE49-F238E27FC236}">
                <a16:creationId xmlns:a16="http://schemas.microsoft.com/office/drawing/2014/main" id="{675F131C-5F45-0E9E-DE37-DBCEE9149C32}"/>
              </a:ext>
            </a:extLst>
          </p:cNvPr>
          <p:cNvSpPr>
            <a:spLocks noGrp="1"/>
          </p:cNvSpPr>
          <p:nvPr>
            <p:ph type="ctrTitle"/>
          </p:nvPr>
        </p:nvSpPr>
        <p:spPr>
          <a:xfrm>
            <a:off x="676867" y="1774159"/>
            <a:ext cx="7463953" cy="1088669"/>
          </a:xfrm>
        </p:spPr>
        <p:txBody>
          <a:bodyPr lIns="0" tIns="0" rIns="0" bIns="0" anchor="b" anchorCtr="0">
            <a:noAutofit/>
          </a:bodyPr>
          <a:lstStyle>
            <a:lvl1pPr algn="l">
              <a:lnSpc>
                <a:spcPct val="85000"/>
              </a:lnSpc>
              <a:defRPr sz="4000" b="1" cap="none" baseline="0">
                <a:solidFill>
                  <a:schemeClr val="bg1"/>
                </a:solidFill>
                <a:latin typeface="+mj-lt"/>
              </a:defRPr>
            </a:lvl1pPr>
          </a:lstStyle>
          <a:p>
            <a:endParaRPr lang="en-GB" noProof="0"/>
          </a:p>
        </p:txBody>
      </p:sp>
      <p:sp>
        <p:nvSpPr>
          <p:cNvPr id="7" name="Text Placeholder 3">
            <a:extLst>
              <a:ext uri="{FF2B5EF4-FFF2-40B4-BE49-F238E27FC236}">
                <a16:creationId xmlns:a16="http://schemas.microsoft.com/office/drawing/2014/main" id="{4AAFEDCF-EE0D-2D5F-140D-CD169126550B}"/>
              </a:ext>
            </a:extLst>
          </p:cNvPr>
          <p:cNvSpPr>
            <a:spLocks noGrp="1"/>
          </p:cNvSpPr>
          <p:nvPr>
            <p:ph type="body" sz="quarter" idx="11" hasCustomPrompt="1"/>
          </p:nvPr>
        </p:nvSpPr>
        <p:spPr>
          <a:xfrm>
            <a:off x="676867" y="2950898"/>
            <a:ext cx="7463955" cy="1088669"/>
          </a:xfrm>
        </p:spPr>
        <p:txBody>
          <a:bodyPr lIns="0" tIns="0" rIns="0" bIns="0">
            <a:noAutofit/>
          </a:bodyPr>
          <a:lstStyle>
            <a:lvl1pPr>
              <a:defRPr sz="3600" b="0">
                <a:solidFill>
                  <a:schemeClr val="bg1"/>
                </a:solidFill>
              </a:defRPr>
            </a:lvl1pPr>
          </a:lstStyle>
          <a:p>
            <a:pPr lvl="0"/>
            <a:r>
              <a:rPr lang="en-US" noProof="0"/>
              <a:t>Subtitle  </a:t>
            </a:r>
          </a:p>
        </p:txBody>
      </p:sp>
      <p:pic>
        <p:nvPicPr>
          <p:cNvPr id="8" name="Picture 7">
            <a:extLst>
              <a:ext uri="{FF2B5EF4-FFF2-40B4-BE49-F238E27FC236}">
                <a16:creationId xmlns:a16="http://schemas.microsoft.com/office/drawing/2014/main" id="{6A718EAA-6872-9A4D-DD4C-FDA20A186B54}"/>
              </a:ext>
            </a:extLst>
          </p:cNvPr>
          <p:cNvPicPr>
            <a:picLocks noChangeAspect="1"/>
          </p:cNvPicPr>
          <p:nvPr userDrawn="1"/>
        </p:nvPicPr>
        <p:blipFill>
          <a:blip r:embed="rId2"/>
          <a:stretch>
            <a:fillRect/>
          </a:stretch>
        </p:blipFill>
        <p:spPr>
          <a:xfrm>
            <a:off x="0" y="4964602"/>
            <a:ext cx="12192000" cy="269327"/>
          </a:xfrm>
          <a:prstGeom prst="rect">
            <a:avLst/>
          </a:prstGeom>
        </p:spPr>
      </p:pic>
      <p:sp>
        <p:nvSpPr>
          <p:cNvPr id="9" name="Rectangle 8">
            <a:extLst>
              <a:ext uri="{FF2B5EF4-FFF2-40B4-BE49-F238E27FC236}">
                <a16:creationId xmlns:a16="http://schemas.microsoft.com/office/drawing/2014/main" id="{71D1157B-ECAA-F875-96D5-85423E6AD99F}"/>
              </a:ext>
            </a:extLst>
          </p:cNvPr>
          <p:cNvSpPr/>
          <p:nvPr userDrawn="1"/>
        </p:nvSpPr>
        <p:spPr>
          <a:xfrm>
            <a:off x="0" y="4919009"/>
            <a:ext cx="12192000" cy="49430"/>
          </a:xfrm>
          <a:prstGeom prst="rect">
            <a:avLst/>
          </a:prstGeom>
          <a:solidFill>
            <a:srgbClr val="794B9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10" name="Picture 9">
            <a:extLst>
              <a:ext uri="{FF2B5EF4-FFF2-40B4-BE49-F238E27FC236}">
                <a16:creationId xmlns:a16="http://schemas.microsoft.com/office/drawing/2014/main" id="{E6968B69-27EB-6271-AD0E-97F2EC710219}"/>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14905" y="6173149"/>
            <a:ext cx="4770669" cy="501465"/>
          </a:xfrm>
          <a:prstGeom prst="rect">
            <a:avLst/>
          </a:prstGeom>
        </p:spPr>
      </p:pic>
      <p:cxnSp>
        <p:nvCxnSpPr>
          <p:cNvPr id="11" name="Straight Connector 10">
            <a:extLst>
              <a:ext uri="{FF2B5EF4-FFF2-40B4-BE49-F238E27FC236}">
                <a16:creationId xmlns:a16="http://schemas.microsoft.com/office/drawing/2014/main" id="{044FC6E2-E967-18CB-B674-5226BB9B48EE}"/>
              </a:ext>
            </a:extLst>
          </p:cNvPr>
          <p:cNvCxnSpPr>
            <a:cxnSpLocks/>
          </p:cNvCxnSpPr>
          <p:nvPr userDrawn="1"/>
        </p:nvCxnSpPr>
        <p:spPr>
          <a:xfrm>
            <a:off x="514905" y="1774161"/>
            <a:ext cx="0" cy="2676989"/>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 Placeholder 24">
            <a:extLst>
              <a:ext uri="{FF2B5EF4-FFF2-40B4-BE49-F238E27FC236}">
                <a16:creationId xmlns:a16="http://schemas.microsoft.com/office/drawing/2014/main" id="{DD13DF1A-E87B-95E8-C11A-60FE19F18D00}"/>
              </a:ext>
            </a:extLst>
          </p:cNvPr>
          <p:cNvSpPr>
            <a:spLocks noGrp="1"/>
          </p:cNvSpPr>
          <p:nvPr>
            <p:ph type="body" sz="quarter" idx="13" hasCustomPrompt="1"/>
          </p:nvPr>
        </p:nvSpPr>
        <p:spPr>
          <a:xfrm>
            <a:off x="676867" y="4127637"/>
            <a:ext cx="7463953" cy="323514"/>
          </a:xfrm>
        </p:spPr>
        <p:txBody>
          <a:bodyPr/>
          <a:lstStyle>
            <a:lvl1pPr>
              <a:defRPr sz="2000">
                <a:solidFill>
                  <a:schemeClr val="bg1"/>
                </a:solidFill>
              </a:defRPr>
            </a:lvl1pPr>
          </a:lstStyle>
          <a:p>
            <a:pPr lvl="0"/>
            <a:r>
              <a:rPr lang="en-GB" sz="2000"/>
              <a:t>MONTH 2025</a:t>
            </a:r>
            <a:endParaRPr lang="en-GB"/>
          </a:p>
        </p:txBody>
      </p:sp>
    </p:spTree>
    <p:extLst>
      <p:ext uri="{BB962C8B-B14F-4D97-AF65-F5344CB8AC3E}">
        <p14:creationId xmlns:p14="http://schemas.microsoft.com/office/powerpoint/2010/main" val="2072003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Quote and image layout">
    <p:spTree>
      <p:nvGrpSpPr>
        <p:cNvPr id="1" name=""/>
        <p:cNvGrpSpPr/>
        <p:nvPr/>
      </p:nvGrpSpPr>
      <p:grpSpPr>
        <a:xfrm>
          <a:off x="0" y="0"/>
          <a:ext cx="0" cy="0"/>
          <a:chOff x="0" y="0"/>
          <a:chExt cx="0" cy="0"/>
        </a:xfrm>
      </p:grpSpPr>
      <p:sp>
        <p:nvSpPr>
          <p:cNvPr id="3" name="Footer Placeholder 4">
            <a:extLst>
              <a:ext uri="{FF2B5EF4-FFF2-40B4-BE49-F238E27FC236}">
                <a16:creationId xmlns:a16="http://schemas.microsoft.com/office/drawing/2014/main" id="{757DB6FA-B14B-949D-8293-B3D22670EA2E}"/>
              </a:ext>
            </a:extLst>
          </p:cNvPr>
          <p:cNvSpPr txBox="1">
            <a:spLocks/>
          </p:cNvSpPr>
          <p:nvPr userDrawn="1"/>
        </p:nvSpPr>
        <p:spPr>
          <a:xfrm>
            <a:off x="453442" y="6348400"/>
            <a:ext cx="10154233" cy="365125"/>
          </a:xfrm>
          <a:prstGeom prst="rect">
            <a:avLst/>
          </a:prstGeom>
        </p:spPr>
        <p:txBody>
          <a:bodyPr vert="horz" lIns="91440" tIns="45720" rIns="91440" bIns="45720" rtlCol="0" anchor="t" anchorCtr="0"/>
          <a:lstStyle>
            <a:defPPr>
              <a:defRPr lang="en-US"/>
            </a:defPPr>
            <a:lvl1pPr marL="0" algn="l" defTabSz="457200" rtl="0" eaLnBrk="1" latinLnBrk="0" hangingPunct="1">
              <a:defRPr sz="1300" kern="1200">
                <a:solidFill>
                  <a:srgbClr val="0A548B"/>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 name="Rectangle 4">
            <a:extLst>
              <a:ext uri="{FF2B5EF4-FFF2-40B4-BE49-F238E27FC236}">
                <a16:creationId xmlns:a16="http://schemas.microsoft.com/office/drawing/2014/main" id="{0FFC6D00-127C-DE2B-67DB-35C1BC8441B7}"/>
              </a:ext>
            </a:extLst>
          </p:cNvPr>
          <p:cNvSpPr/>
          <p:nvPr userDrawn="1"/>
        </p:nvSpPr>
        <p:spPr>
          <a:xfrm>
            <a:off x="-1" y="0"/>
            <a:ext cx="4643021" cy="6858000"/>
          </a:xfrm>
          <a:prstGeom prst="rect">
            <a:avLst/>
          </a:prstGeom>
          <a:solidFill>
            <a:srgbClr val="1838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6" name="Picture 5">
            <a:extLst>
              <a:ext uri="{FF2B5EF4-FFF2-40B4-BE49-F238E27FC236}">
                <a16:creationId xmlns:a16="http://schemas.microsoft.com/office/drawing/2014/main" id="{64D867F0-D9C7-2508-A3D1-B2FC5DD3CE8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410828" y="3294337"/>
            <a:ext cx="6858000" cy="269327"/>
          </a:xfrm>
          <a:prstGeom prst="rect">
            <a:avLst/>
          </a:prstGeom>
        </p:spPr>
      </p:pic>
      <p:sp>
        <p:nvSpPr>
          <p:cNvPr id="7" name="Rectangle 6">
            <a:extLst>
              <a:ext uri="{FF2B5EF4-FFF2-40B4-BE49-F238E27FC236}">
                <a16:creationId xmlns:a16="http://schemas.microsoft.com/office/drawing/2014/main" id="{11BB8C0D-02DF-5776-E4D3-E445DB1A354E}"/>
              </a:ext>
            </a:extLst>
          </p:cNvPr>
          <p:cNvSpPr/>
          <p:nvPr userDrawn="1"/>
        </p:nvSpPr>
        <p:spPr>
          <a:xfrm rot="5400000">
            <a:off x="1245092" y="3397928"/>
            <a:ext cx="6858000" cy="62145"/>
          </a:xfrm>
          <a:prstGeom prst="rect">
            <a:avLst/>
          </a:prstGeom>
          <a:solidFill>
            <a:srgbClr val="794B9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2" name="Picture Placeholder 11">
            <a:extLst>
              <a:ext uri="{FF2B5EF4-FFF2-40B4-BE49-F238E27FC236}">
                <a16:creationId xmlns:a16="http://schemas.microsoft.com/office/drawing/2014/main" id="{EA420595-CF26-CF3E-F939-CF1C4711E201}"/>
              </a:ext>
            </a:extLst>
          </p:cNvPr>
          <p:cNvSpPr>
            <a:spLocks noGrp="1"/>
          </p:cNvSpPr>
          <p:nvPr>
            <p:ph type="pic" sz="quarter" idx="14"/>
          </p:nvPr>
        </p:nvSpPr>
        <p:spPr>
          <a:xfrm>
            <a:off x="4974492" y="-1"/>
            <a:ext cx="7217508" cy="6858001"/>
          </a:xfrm>
        </p:spPr>
        <p:txBody>
          <a:bodyPr/>
          <a:lstStyle/>
          <a:p>
            <a:endParaRPr lang="en-GB"/>
          </a:p>
        </p:txBody>
      </p:sp>
      <p:sp>
        <p:nvSpPr>
          <p:cNvPr id="14" name="Text Placeholder 13">
            <a:extLst>
              <a:ext uri="{FF2B5EF4-FFF2-40B4-BE49-F238E27FC236}">
                <a16:creationId xmlns:a16="http://schemas.microsoft.com/office/drawing/2014/main" id="{2A31FD9C-7482-0BED-A683-823577E41478}"/>
              </a:ext>
            </a:extLst>
          </p:cNvPr>
          <p:cNvSpPr>
            <a:spLocks noGrp="1"/>
          </p:cNvSpPr>
          <p:nvPr>
            <p:ph type="body" sz="quarter" idx="15"/>
          </p:nvPr>
        </p:nvSpPr>
        <p:spPr>
          <a:xfrm>
            <a:off x="312282" y="550354"/>
            <a:ext cx="4018453" cy="3143250"/>
          </a:xfrm>
        </p:spPr>
        <p:txBody>
          <a:bodyPr/>
          <a:lstStyle>
            <a:lvl1pPr>
              <a:defRPr>
                <a:solidFill>
                  <a:schemeClr val="bg1"/>
                </a:solidFill>
              </a:defRPr>
            </a:lvl1pPr>
            <a:lvl2pP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21296964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ED48C-AC2C-3F55-6E82-90854E7B4D87}"/>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0490BD4B-0B04-3286-6CB3-C46893F15E7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7A6D4B05-A1BA-FFCB-0F25-EF68D1186EEA}"/>
              </a:ext>
            </a:extLst>
          </p:cNvPr>
          <p:cNvSpPr>
            <a:spLocks noGrp="1"/>
          </p:cNvSpPr>
          <p:nvPr>
            <p:ph type="dt" sz="half" idx="10"/>
          </p:nvPr>
        </p:nvSpPr>
        <p:spPr/>
        <p:txBody>
          <a:bodyPr/>
          <a:lstStyle/>
          <a:p>
            <a:fld id="{FBC7CE3A-ECE3-7345-BB7B-F15D186756E1}" type="datetimeFigureOut">
              <a:rPr lang="en-US" smtClean="0"/>
              <a:t>7/2/2026</a:t>
            </a:fld>
            <a:endParaRPr lang="en-US"/>
          </a:p>
        </p:txBody>
      </p:sp>
      <p:sp>
        <p:nvSpPr>
          <p:cNvPr id="5" name="Footer Placeholder 4">
            <a:extLst>
              <a:ext uri="{FF2B5EF4-FFF2-40B4-BE49-F238E27FC236}">
                <a16:creationId xmlns:a16="http://schemas.microsoft.com/office/drawing/2014/main" id="{6E46BA4B-5723-F562-CE73-0B952C7AED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C2EF00F-A749-7AC0-B97F-852CDF527330}"/>
              </a:ext>
            </a:extLst>
          </p:cNvPr>
          <p:cNvSpPr>
            <a:spLocks noGrp="1"/>
          </p:cNvSpPr>
          <p:nvPr>
            <p:ph type="sldNum" sz="quarter" idx="12"/>
          </p:nvPr>
        </p:nvSpPr>
        <p:spPr/>
        <p:txBody>
          <a:bodyPr/>
          <a:lstStyle/>
          <a:p>
            <a:fld id="{37AB30D0-55B4-854E-B0E3-2BB1630A05D4}" type="slidenum">
              <a:rPr lang="en-US" smtClean="0"/>
              <a:t>‹#›</a:t>
            </a:fld>
            <a:endParaRPr lang="en-US"/>
          </a:p>
        </p:txBody>
      </p:sp>
    </p:spTree>
    <p:extLst>
      <p:ext uri="{BB962C8B-B14F-4D97-AF65-F5344CB8AC3E}">
        <p14:creationId xmlns:p14="http://schemas.microsoft.com/office/powerpoint/2010/main" val="7009949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DCA8BC-A2BB-AB7D-F012-5707601BF9D3}"/>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ABBBB238-6628-0761-29FB-7C023108F056}"/>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01ECF07-D438-62AF-8B91-B9DB002C3DBB}"/>
              </a:ext>
            </a:extLst>
          </p:cNvPr>
          <p:cNvSpPr>
            <a:spLocks noGrp="1"/>
          </p:cNvSpPr>
          <p:nvPr>
            <p:ph type="dt" sz="half" idx="10"/>
          </p:nvPr>
        </p:nvSpPr>
        <p:spPr/>
        <p:txBody>
          <a:bodyPr/>
          <a:lstStyle/>
          <a:p>
            <a:fld id="{FBC7CE3A-ECE3-7345-BB7B-F15D186756E1}" type="datetimeFigureOut">
              <a:rPr lang="en-US" smtClean="0"/>
              <a:t>7/2/2026</a:t>
            </a:fld>
            <a:endParaRPr lang="en-US"/>
          </a:p>
        </p:txBody>
      </p:sp>
      <p:sp>
        <p:nvSpPr>
          <p:cNvPr id="5" name="Footer Placeholder 4">
            <a:extLst>
              <a:ext uri="{FF2B5EF4-FFF2-40B4-BE49-F238E27FC236}">
                <a16:creationId xmlns:a16="http://schemas.microsoft.com/office/drawing/2014/main" id="{99DC1DA9-9F2B-FA43-9F7B-4DDE8B173A6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23060DE-DD5E-A99B-AA6C-E70513AE4712}"/>
              </a:ext>
            </a:extLst>
          </p:cNvPr>
          <p:cNvSpPr>
            <a:spLocks noGrp="1"/>
          </p:cNvSpPr>
          <p:nvPr>
            <p:ph type="sldNum" sz="quarter" idx="12"/>
          </p:nvPr>
        </p:nvSpPr>
        <p:spPr/>
        <p:txBody>
          <a:bodyPr/>
          <a:lstStyle/>
          <a:p>
            <a:fld id="{37AB30D0-55B4-854E-B0E3-2BB1630A05D4}" type="slidenum">
              <a:rPr lang="en-US" smtClean="0"/>
              <a:t>‹#›</a:t>
            </a:fld>
            <a:endParaRPr lang="en-US"/>
          </a:p>
        </p:txBody>
      </p:sp>
    </p:spTree>
    <p:extLst>
      <p:ext uri="{BB962C8B-B14F-4D97-AF65-F5344CB8AC3E}">
        <p14:creationId xmlns:p14="http://schemas.microsoft.com/office/powerpoint/2010/main" val="22708169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B02DD2-238A-4ED7-8EC3-F91B8A187265}"/>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6FB40841-8EAE-9B5A-BD15-E2D2826F233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D794801D-D4E5-C261-AACF-95DE69FC60F2}"/>
              </a:ext>
            </a:extLst>
          </p:cNvPr>
          <p:cNvSpPr>
            <a:spLocks noGrp="1"/>
          </p:cNvSpPr>
          <p:nvPr>
            <p:ph type="dt" sz="half" idx="10"/>
          </p:nvPr>
        </p:nvSpPr>
        <p:spPr/>
        <p:txBody>
          <a:bodyPr/>
          <a:lstStyle/>
          <a:p>
            <a:fld id="{FBC7CE3A-ECE3-7345-BB7B-F15D186756E1}" type="datetimeFigureOut">
              <a:rPr lang="en-US" smtClean="0"/>
              <a:t>7/2/2026</a:t>
            </a:fld>
            <a:endParaRPr lang="en-US"/>
          </a:p>
        </p:txBody>
      </p:sp>
      <p:sp>
        <p:nvSpPr>
          <p:cNvPr id="5" name="Footer Placeholder 4">
            <a:extLst>
              <a:ext uri="{FF2B5EF4-FFF2-40B4-BE49-F238E27FC236}">
                <a16:creationId xmlns:a16="http://schemas.microsoft.com/office/drawing/2014/main" id="{87E31272-F6FC-5616-F5DB-7FF2B9ACB8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E40E49C-B6D4-779A-AC74-40EFD8896F9D}"/>
              </a:ext>
            </a:extLst>
          </p:cNvPr>
          <p:cNvSpPr>
            <a:spLocks noGrp="1"/>
          </p:cNvSpPr>
          <p:nvPr>
            <p:ph type="sldNum" sz="quarter" idx="12"/>
          </p:nvPr>
        </p:nvSpPr>
        <p:spPr/>
        <p:txBody>
          <a:bodyPr/>
          <a:lstStyle/>
          <a:p>
            <a:fld id="{37AB30D0-55B4-854E-B0E3-2BB1630A05D4}" type="slidenum">
              <a:rPr lang="en-US" smtClean="0"/>
              <a:t>‹#›</a:t>
            </a:fld>
            <a:endParaRPr lang="en-US"/>
          </a:p>
        </p:txBody>
      </p:sp>
    </p:spTree>
    <p:extLst>
      <p:ext uri="{BB962C8B-B14F-4D97-AF65-F5344CB8AC3E}">
        <p14:creationId xmlns:p14="http://schemas.microsoft.com/office/powerpoint/2010/main" val="28123948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9E729D-C0EC-EEF8-0FD7-9FDE96C3865B}"/>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CC6E2447-DD40-6226-BA7E-4A5DB09CDDF9}"/>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7C706A42-2879-4E53-9772-13A5E54D3017}"/>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C2E186B1-295D-71DD-7F27-B2102DCE3260}"/>
              </a:ext>
            </a:extLst>
          </p:cNvPr>
          <p:cNvSpPr>
            <a:spLocks noGrp="1"/>
          </p:cNvSpPr>
          <p:nvPr>
            <p:ph type="dt" sz="half" idx="10"/>
          </p:nvPr>
        </p:nvSpPr>
        <p:spPr/>
        <p:txBody>
          <a:bodyPr/>
          <a:lstStyle/>
          <a:p>
            <a:fld id="{FBC7CE3A-ECE3-7345-BB7B-F15D186756E1}" type="datetimeFigureOut">
              <a:rPr lang="en-US" smtClean="0"/>
              <a:t>7/2/2026</a:t>
            </a:fld>
            <a:endParaRPr lang="en-US"/>
          </a:p>
        </p:txBody>
      </p:sp>
      <p:sp>
        <p:nvSpPr>
          <p:cNvPr id="6" name="Footer Placeholder 5">
            <a:extLst>
              <a:ext uri="{FF2B5EF4-FFF2-40B4-BE49-F238E27FC236}">
                <a16:creationId xmlns:a16="http://schemas.microsoft.com/office/drawing/2014/main" id="{51FEA4C5-8A3E-89B0-734B-66AE1722D57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D34F82F-9E44-A322-DE03-C5F6DBBED21B}"/>
              </a:ext>
            </a:extLst>
          </p:cNvPr>
          <p:cNvSpPr>
            <a:spLocks noGrp="1"/>
          </p:cNvSpPr>
          <p:nvPr>
            <p:ph type="sldNum" sz="quarter" idx="12"/>
          </p:nvPr>
        </p:nvSpPr>
        <p:spPr/>
        <p:txBody>
          <a:bodyPr/>
          <a:lstStyle/>
          <a:p>
            <a:fld id="{37AB30D0-55B4-854E-B0E3-2BB1630A05D4}" type="slidenum">
              <a:rPr lang="en-US" smtClean="0"/>
              <a:t>‹#›</a:t>
            </a:fld>
            <a:endParaRPr lang="en-US"/>
          </a:p>
        </p:txBody>
      </p:sp>
    </p:spTree>
    <p:extLst>
      <p:ext uri="{BB962C8B-B14F-4D97-AF65-F5344CB8AC3E}">
        <p14:creationId xmlns:p14="http://schemas.microsoft.com/office/powerpoint/2010/main" val="24771968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FD8E2F-C886-6B5A-4C59-365CF1A90710}"/>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ABCC2713-A585-7CE6-62DB-4B323869C123}"/>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D48B0D5C-C326-0DEA-58D1-C777DBD4639B}"/>
              </a:ext>
            </a:extLst>
          </p:cNvPr>
          <p:cNvSpPr>
            <a:spLocks noGrp="1"/>
          </p:cNvSpPr>
          <p:nvPr>
            <p:ph type="dt" sz="half" idx="10"/>
          </p:nvPr>
        </p:nvSpPr>
        <p:spPr/>
        <p:txBody>
          <a:bodyPr/>
          <a:lstStyle/>
          <a:p>
            <a:fld id="{1EAA45F8-B192-4B93-82CF-E7F59EADE16A}" type="datetimeFigureOut">
              <a:rPr lang="en-GB" smtClean="0"/>
              <a:t>02/07/2026</a:t>
            </a:fld>
            <a:endParaRPr lang="en-GB"/>
          </a:p>
        </p:txBody>
      </p:sp>
      <p:sp>
        <p:nvSpPr>
          <p:cNvPr id="5" name="Footer Placeholder 4">
            <a:extLst>
              <a:ext uri="{FF2B5EF4-FFF2-40B4-BE49-F238E27FC236}">
                <a16:creationId xmlns:a16="http://schemas.microsoft.com/office/drawing/2014/main" id="{EA1391A4-F1A5-F855-4A7B-22D90567572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D87C520-FD1E-14DA-4C33-A048771B108A}"/>
              </a:ext>
            </a:extLst>
          </p:cNvPr>
          <p:cNvSpPr>
            <a:spLocks noGrp="1"/>
          </p:cNvSpPr>
          <p:nvPr>
            <p:ph type="sldNum" sz="quarter" idx="12"/>
          </p:nvPr>
        </p:nvSpPr>
        <p:spPr/>
        <p:txBody>
          <a:bodyPr/>
          <a:lstStyle/>
          <a:p>
            <a:fld id="{77D1EC6B-4D42-4522-907E-ADAE193BBD27}" type="slidenum">
              <a:rPr lang="en-GB" smtClean="0"/>
              <a:t>‹#›</a:t>
            </a:fld>
            <a:endParaRPr lang="en-GB"/>
          </a:p>
        </p:txBody>
      </p:sp>
    </p:spTree>
    <p:extLst>
      <p:ext uri="{BB962C8B-B14F-4D97-AF65-F5344CB8AC3E}">
        <p14:creationId xmlns:p14="http://schemas.microsoft.com/office/powerpoint/2010/main" val="16790605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52D213-B2D9-B708-9878-B03BB455FA8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D71BB402-82B0-F49B-1692-7553D0FE409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F804F773-E3FE-2123-D2EF-23B3C7ED0ED7}"/>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97258E1-BE28-74B9-3324-EDF56276698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D47ED3B2-5538-DE59-AE03-4163FA206B51}"/>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5DCD89CC-2D01-EA6E-D797-E6DD1E527733}"/>
              </a:ext>
            </a:extLst>
          </p:cNvPr>
          <p:cNvSpPr>
            <a:spLocks noGrp="1"/>
          </p:cNvSpPr>
          <p:nvPr>
            <p:ph type="dt" sz="half" idx="10"/>
          </p:nvPr>
        </p:nvSpPr>
        <p:spPr/>
        <p:txBody>
          <a:bodyPr/>
          <a:lstStyle/>
          <a:p>
            <a:fld id="{FBC7CE3A-ECE3-7345-BB7B-F15D186756E1}" type="datetimeFigureOut">
              <a:rPr lang="en-US" smtClean="0"/>
              <a:t>7/2/2026</a:t>
            </a:fld>
            <a:endParaRPr lang="en-US"/>
          </a:p>
        </p:txBody>
      </p:sp>
      <p:sp>
        <p:nvSpPr>
          <p:cNvPr id="8" name="Footer Placeholder 7">
            <a:extLst>
              <a:ext uri="{FF2B5EF4-FFF2-40B4-BE49-F238E27FC236}">
                <a16:creationId xmlns:a16="http://schemas.microsoft.com/office/drawing/2014/main" id="{5D7196A3-7B0E-236C-6C75-B2409FB495F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FB17580-1A27-209E-46D4-962EB3408D32}"/>
              </a:ext>
            </a:extLst>
          </p:cNvPr>
          <p:cNvSpPr>
            <a:spLocks noGrp="1"/>
          </p:cNvSpPr>
          <p:nvPr>
            <p:ph type="sldNum" sz="quarter" idx="12"/>
          </p:nvPr>
        </p:nvSpPr>
        <p:spPr/>
        <p:txBody>
          <a:bodyPr/>
          <a:lstStyle/>
          <a:p>
            <a:fld id="{37AB30D0-55B4-854E-B0E3-2BB1630A05D4}" type="slidenum">
              <a:rPr lang="en-US" smtClean="0"/>
              <a:t>‹#›</a:t>
            </a:fld>
            <a:endParaRPr lang="en-US"/>
          </a:p>
        </p:txBody>
      </p:sp>
    </p:spTree>
    <p:extLst>
      <p:ext uri="{BB962C8B-B14F-4D97-AF65-F5344CB8AC3E}">
        <p14:creationId xmlns:p14="http://schemas.microsoft.com/office/powerpoint/2010/main" val="34778244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BA175E-6D47-0F94-69A8-1B6A189E4A5B}"/>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FEC78742-050E-5772-EA6F-6E43115A4AD9}"/>
              </a:ext>
            </a:extLst>
          </p:cNvPr>
          <p:cNvSpPr>
            <a:spLocks noGrp="1"/>
          </p:cNvSpPr>
          <p:nvPr>
            <p:ph type="dt" sz="half" idx="10"/>
          </p:nvPr>
        </p:nvSpPr>
        <p:spPr/>
        <p:txBody>
          <a:bodyPr/>
          <a:lstStyle/>
          <a:p>
            <a:fld id="{FBC7CE3A-ECE3-7345-BB7B-F15D186756E1}" type="datetimeFigureOut">
              <a:rPr lang="en-US" smtClean="0"/>
              <a:t>7/2/2026</a:t>
            </a:fld>
            <a:endParaRPr lang="en-US"/>
          </a:p>
        </p:txBody>
      </p:sp>
      <p:sp>
        <p:nvSpPr>
          <p:cNvPr id="4" name="Footer Placeholder 3">
            <a:extLst>
              <a:ext uri="{FF2B5EF4-FFF2-40B4-BE49-F238E27FC236}">
                <a16:creationId xmlns:a16="http://schemas.microsoft.com/office/drawing/2014/main" id="{7CC25915-0D94-CDC6-BCB2-810A369B319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AFCF4ED-A2DE-8CCF-3A4A-F80FBCAFCC42}"/>
              </a:ext>
            </a:extLst>
          </p:cNvPr>
          <p:cNvSpPr>
            <a:spLocks noGrp="1"/>
          </p:cNvSpPr>
          <p:nvPr>
            <p:ph type="sldNum" sz="quarter" idx="12"/>
          </p:nvPr>
        </p:nvSpPr>
        <p:spPr/>
        <p:txBody>
          <a:bodyPr/>
          <a:lstStyle/>
          <a:p>
            <a:fld id="{37AB30D0-55B4-854E-B0E3-2BB1630A05D4}" type="slidenum">
              <a:rPr lang="en-US" smtClean="0"/>
              <a:t>‹#›</a:t>
            </a:fld>
            <a:endParaRPr lang="en-US"/>
          </a:p>
        </p:txBody>
      </p:sp>
    </p:spTree>
    <p:extLst>
      <p:ext uri="{BB962C8B-B14F-4D97-AF65-F5344CB8AC3E}">
        <p14:creationId xmlns:p14="http://schemas.microsoft.com/office/powerpoint/2010/main" val="25346349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3F987DB-57C6-A20A-30B6-40D2E77A8271}"/>
              </a:ext>
            </a:extLst>
          </p:cNvPr>
          <p:cNvSpPr>
            <a:spLocks noGrp="1"/>
          </p:cNvSpPr>
          <p:nvPr>
            <p:ph type="dt" sz="half" idx="10"/>
          </p:nvPr>
        </p:nvSpPr>
        <p:spPr/>
        <p:txBody>
          <a:bodyPr/>
          <a:lstStyle/>
          <a:p>
            <a:fld id="{FBC7CE3A-ECE3-7345-BB7B-F15D186756E1}" type="datetimeFigureOut">
              <a:rPr lang="en-US" smtClean="0"/>
              <a:t>7/2/2026</a:t>
            </a:fld>
            <a:endParaRPr lang="en-US"/>
          </a:p>
        </p:txBody>
      </p:sp>
      <p:sp>
        <p:nvSpPr>
          <p:cNvPr id="3" name="Footer Placeholder 2">
            <a:extLst>
              <a:ext uri="{FF2B5EF4-FFF2-40B4-BE49-F238E27FC236}">
                <a16:creationId xmlns:a16="http://schemas.microsoft.com/office/drawing/2014/main" id="{1F8C1A04-C3D6-DB53-B787-B68C95F7DA7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3173CB4-98B6-82EE-7B72-E4B9625E4A13}"/>
              </a:ext>
            </a:extLst>
          </p:cNvPr>
          <p:cNvSpPr>
            <a:spLocks noGrp="1"/>
          </p:cNvSpPr>
          <p:nvPr>
            <p:ph type="sldNum" sz="quarter" idx="12"/>
          </p:nvPr>
        </p:nvSpPr>
        <p:spPr/>
        <p:txBody>
          <a:bodyPr/>
          <a:lstStyle/>
          <a:p>
            <a:fld id="{37AB30D0-55B4-854E-B0E3-2BB1630A05D4}" type="slidenum">
              <a:rPr lang="en-US" smtClean="0"/>
              <a:t>‹#›</a:t>
            </a:fld>
            <a:endParaRPr lang="en-US"/>
          </a:p>
        </p:txBody>
      </p:sp>
    </p:spTree>
    <p:extLst>
      <p:ext uri="{BB962C8B-B14F-4D97-AF65-F5344CB8AC3E}">
        <p14:creationId xmlns:p14="http://schemas.microsoft.com/office/powerpoint/2010/main" val="35259811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CDF73E-E787-99CF-2727-F0395F5E7F96}"/>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24149E88-06BE-6C04-31B5-122F95A5CE4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A125DB45-E457-DD0B-6CF6-B34552B7D16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70BD30A7-E269-EF36-478D-8090B113A868}"/>
              </a:ext>
            </a:extLst>
          </p:cNvPr>
          <p:cNvSpPr>
            <a:spLocks noGrp="1"/>
          </p:cNvSpPr>
          <p:nvPr>
            <p:ph type="dt" sz="half" idx="10"/>
          </p:nvPr>
        </p:nvSpPr>
        <p:spPr/>
        <p:txBody>
          <a:bodyPr/>
          <a:lstStyle/>
          <a:p>
            <a:fld id="{FBC7CE3A-ECE3-7345-BB7B-F15D186756E1}" type="datetimeFigureOut">
              <a:rPr lang="en-US" smtClean="0"/>
              <a:t>7/2/2026</a:t>
            </a:fld>
            <a:endParaRPr lang="en-US"/>
          </a:p>
        </p:txBody>
      </p:sp>
      <p:sp>
        <p:nvSpPr>
          <p:cNvPr id="6" name="Footer Placeholder 5">
            <a:extLst>
              <a:ext uri="{FF2B5EF4-FFF2-40B4-BE49-F238E27FC236}">
                <a16:creationId xmlns:a16="http://schemas.microsoft.com/office/drawing/2014/main" id="{C8D9DF1B-1B06-7E8C-C371-7481033CBE9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249B83A-1991-E81C-708C-004116B952EC}"/>
              </a:ext>
            </a:extLst>
          </p:cNvPr>
          <p:cNvSpPr>
            <a:spLocks noGrp="1"/>
          </p:cNvSpPr>
          <p:nvPr>
            <p:ph type="sldNum" sz="quarter" idx="12"/>
          </p:nvPr>
        </p:nvSpPr>
        <p:spPr/>
        <p:txBody>
          <a:bodyPr/>
          <a:lstStyle/>
          <a:p>
            <a:fld id="{37AB30D0-55B4-854E-B0E3-2BB1630A05D4}" type="slidenum">
              <a:rPr lang="en-US" smtClean="0"/>
              <a:t>‹#›</a:t>
            </a:fld>
            <a:endParaRPr lang="en-US"/>
          </a:p>
        </p:txBody>
      </p:sp>
    </p:spTree>
    <p:extLst>
      <p:ext uri="{BB962C8B-B14F-4D97-AF65-F5344CB8AC3E}">
        <p14:creationId xmlns:p14="http://schemas.microsoft.com/office/powerpoint/2010/main" val="42127580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3200ED-6339-4987-D427-26484F9F580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841A3EDE-035A-CB80-6730-91651A13B25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DACDF43-A607-5528-5703-AEB5DBE4F7A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2B6F211-A9A8-81DD-1EFD-82314A58150C}"/>
              </a:ext>
            </a:extLst>
          </p:cNvPr>
          <p:cNvSpPr>
            <a:spLocks noGrp="1"/>
          </p:cNvSpPr>
          <p:nvPr>
            <p:ph type="dt" sz="half" idx="10"/>
          </p:nvPr>
        </p:nvSpPr>
        <p:spPr/>
        <p:txBody>
          <a:bodyPr/>
          <a:lstStyle/>
          <a:p>
            <a:fld id="{FBC7CE3A-ECE3-7345-BB7B-F15D186756E1}" type="datetimeFigureOut">
              <a:rPr lang="en-US" smtClean="0"/>
              <a:t>7/2/2026</a:t>
            </a:fld>
            <a:endParaRPr lang="en-US"/>
          </a:p>
        </p:txBody>
      </p:sp>
      <p:sp>
        <p:nvSpPr>
          <p:cNvPr id="6" name="Footer Placeholder 5">
            <a:extLst>
              <a:ext uri="{FF2B5EF4-FFF2-40B4-BE49-F238E27FC236}">
                <a16:creationId xmlns:a16="http://schemas.microsoft.com/office/drawing/2014/main" id="{ED966504-4C76-C0D8-BD39-1A3913EA6B1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44E7B61-67A6-C5F9-7BEA-2E2C57729748}"/>
              </a:ext>
            </a:extLst>
          </p:cNvPr>
          <p:cNvSpPr>
            <a:spLocks noGrp="1"/>
          </p:cNvSpPr>
          <p:nvPr>
            <p:ph type="sldNum" sz="quarter" idx="12"/>
          </p:nvPr>
        </p:nvSpPr>
        <p:spPr/>
        <p:txBody>
          <a:bodyPr/>
          <a:lstStyle/>
          <a:p>
            <a:fld id="{37AB30D0-55B4-854E-B0E3-2BB1630A05D4}" type="slidenum">
              <a:rPr lang="en-US" smtClean="0"/>
              <a:t>‹#›</a:t>
            </a:fld>
            <a:endParaRPr lang="en-US"/>
          </a:p>
        </p:txBody>
      </p:sp>
    </p:spTree>
    <p:extLst>
      <p:ext uri="{BB962C8B-B14F-4D97-AF65-F5344CB8AC3E}">
        <p14:creationId xmlns:p14="http://schemas.microsoft.com/office/powerpoint/2010/main" val="32785574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293EF2-D454-7214-F6EF-19CBFE86BBB5}"/>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B5ABDD4-2DE6-448B-54C9-04718508A082}"/>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6639E70-5AB2-7067-F1FE-1360F7C60CB5}"/>
              </a:ext>
            </a:extLst>
          </p:cNvPr>
          <p:cNvSpPr>
            <a:spLocks noGrp="1"/>
          </p:cNvSpPr>
          <p:nvPr>
            <p:ph type="dt" sz="half" idx="10"/>
          </p:nvPr>
        </p:nvSpPr>
        <p:spPr/>
        <p:txBody>
          <a:bodyPr/>
          <a:lstStyle/>
          <a:p>
            <a:fld id="{FBC7CE3A-ECE3-7345-BB7B-F15D186756E1}" type="datetimeFigureOut">
              <a:rPr lang="en-US" smtClean="0"/>
              <a:t>7/2/2026</a:t>
            </a:fld>
            <a:endParaRPr lang="en-US"/>
          </a:p>
        </p:txBody>
      </p:sp>
      <p:sp>
        <p:nvSpPr>
          <p:cNvPr id="5" name="Footer Placeholder 4">
            <a:extLst>
              <a:ext uri="{FF2B5EF4-FFF2-40B4-BE49-F238E27FC236}">
                <a16:creationId xmlns:a16="http://schemas.microsoft.com/office/drawing/2014/main" id="{78682F2D-3F93-CC02-1A96-6B17EA3DEA5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C8FA5C2-160B-0707-0D58-D2C629010145}"/>
              </a:ext>
            </a:extLst>
          </p:cNvPr>
          <p:cNvSpPr>
            <a:spLocks noGrp="1"/>
          </p:cNvSpPr>
          <p:nvPr>
            <p:ph type="sldNum" sz="quarter" idx="12"/>
          </p:nvPr>
        </p:nvSpPr>
        <p:spPr/>
        <p:txBody>
          <a:bodyPr/>
          <a:lstStyle/>
          <a:p>
            <a:fld id="{37AB30D0-55B4-854E-B0E3-2BB1630A05D4}" type="slidenum">
              <a:rPr lang="en-US" smtClean="0"/>
              <a:t>‹#›</a:t>
            </a:fld>
            <a:endParaRPr lang="en-US"/>
          </a:p>
        </p:txBody>
      </p:sp>
    </p:spTree>
    <p:extLst>
      <p:ext uri="{BB962C8B-B14F-4D97-AF65-F5344CB8AC3E}">
        <p14:creationId xmlns:p14="http://schemas.microsoft.com/office/powerpoint/2010/main" val="244457906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D94BE5-51B6-1ACE-3AD8-2DE27BC1A02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1A345CA-8055-34DB-CFFA-43E6A14C2D3A}"/>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51B4FF7-147E-8783-60E4-C866EED8C7A0}"/>
              </a:ext>
            </a:extLst>
          </p:cNvPr>
          <p:cNvSpPr>
            <a:spLocks noGrp="1"/>
          </p:cNvSpPr>
          <p:nvPr>
            <p:ph type="dt" sz="half" idx="10"/>
          </p:nvPr>
        </p:nvSpPr>
        <p:spPr/>
        <p:txBody>
          <a:bodyPr/>
          <a:lstStyle/>
          <a:p>
            <a:fld id="{FBC7CE3A-ECE3-7345-BB7B-F15D186756E1}" type="datetimeFigureOut">
              <a:rPr lang="en-US" smtClean="0"/>
              <a:t>7/2/2026</a:t>
            </a:fld>
            <a:endParaRPr lang="en-US"/>
          </a:p>
        </p:txBody>
      </p:sp>
      <p:sp>
        <p:nvSpPr>
          <p:cNvPr id="5" name="Footer Placeholder 4">
            <a:extLst>
              <a:ext uri="{FF2B5EF4-FFF2-40B4-BE49-F238E27FC236}">
                <a16:creationId xmlns:a16="http://schemas.microsoft.com/office/drawing/2014/main" id="{70C6608D-B4A8-BF28-7FB2-A58C7DDAA54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F63C471-A21F-018E-FE29-BA6902873E4F}"/>
              </a:ext>
            </a:extLst>
          </p:cNvPr>
          <p:cNvSpPr>
            <a:spLocks noGrp="1"/>
          </p:cNvSpPr>
          <p:nvPr>
            <p:ph type="sldNum" sz="quarter" idx="12"/>
          </p:nvPr>
        </p:nvSpPr>
        <p:spPr/>
        <p:txBody>
          <a:bodyPr/>
          <a:lstStyle/>
          <a:p>
            <a:fld id="{37AB30D0-55B4-854E-B0E3-2BB1630A05D4}" type="slidenum">
              <a:rPr lang="en-US" smtClean="0"/>
              <a:t>‹#›</a:t>
            </a:fld>
            <a:endParaRPr lang="en-US"/>
          </a:p>
        </p:txBody>
      </p:sp>
    </p:spTree>
    <p:extLst>
      <p:ext uri="{BB962C8B-B14F-4D97-AF65-F5344CB8AC3E}">
        <p14:creationId xmlns:p14="http://schemas.microsoft.com/office/powerpoint/2010/main" val="272167764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Title Pag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CC830B9-60DD-0276-59E1-BED57C3D48FE}"/>
              </a:ext>
            </a:extLst>
          </p:cNvPr>
          <p:cNvSpPr/>
          <p:nvPr/>
        </p:nvSpPr>
        <p:spPr>
          <a:xfrm>
            <a:off x="0" y="0"/>
            <a:ext cx="12192000" cy="4919009"/>
          </a:xfrm>
          <a:prstGeom prst="rect">
            <a:avLst/>
          </a:prstGeom>
          <a:solidFill>
            <a:srgbClr val="1838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 name="Title 1">
            <a:extLst>
              <a:ext uri="{FF2B5EF4-FFF2-40B4-BE49-F238E27FC236}">
                <a16:creationId xmlns:a16="http://schemas.microsoft.com/office/drawing/2014/main" id="{675F131C-5F45-0E9E-DE37-DBCEE9149C32}"/>
              </a:ext>
            </a:extLst>
          </p:cNvPr>
          <p:cNvSpPr>
            <a:spLocks noGrp="1"/>
          </p:cNvSpPr>
          <p:nvPr>
            <p:ph type="ctrTitle" hasCustomPrompt="1"/>
          </p:nvPr>
        </p:nvSpPr>
        <p:spPr>
          <a:xfrm>
            <a:off x="676867" y="1774159"/>
            <a:ext cx="7463953" cy="1088669"/>
          </a:xfrm>
        </p:spPr>
        <p:txBody>
          <a:bodyPr lIns="0" tIns="0" rIns="0" bIns="0" anchor="b" anchorCtr="0">
            <a:noAutofit/>
          </a:bodyPr>
          <a:lstStyle>
            <a:lvl1pPr algn="l">
              <a:lnSpc>
                <a:spcPct val="85000"/>
              </a:lnSpc>
              <a:defRPr sz="4000" b="1" cap="none" baseline="0">
                <a:solidFill>
                  <a:schemeClr val="bg1"/>
                </a:solidFill>
                <a:latin typeface="+mj-lt"/>
              </a:defRPr>
            </a:lvl1pPr>
          </a:lstStyle>
          <a:p>
            <a:r>
              <a:rPr lang="en-GB" noProof="0"/>
              <a:t>Title</a:t>
            </a:r>
          </a:p>
        </p:txBody>
      </p:sp>
      <p:sp>
        <p:nvSpPr>
          <p:cNvPr id="7" name="Text Placeholder 3">
            <a:extLst>
              <a:ext uri="{FF2B5EF4-FFF2-40B4-BE49-F238E27FC236}">
                <a16:creationId xmlns:a16="http://schemas.microsoft.com/office/drawing/2014/main" id="{4AAFEDCF-EE0D-2D5F-140D-CD169126550B}"/>
              </a:ext>
            </a:extLst>
          </p:cNvPr>
          <p:cNvSpPr>
            <a:spLocks noGrp="1"/>
          </p:cNvSpPr>
          <p:nvPr>
            <p:ph type="body" sz="quarter" idx="11" hasCustomPrompt="1"/>
          </p:nvPr>
        </p:nvSpPr>
        <p:spPr>
          <a:xfrm>
            <a:off x="676867" y="2950898"/>
            <a:ext cx="7463955" cy="1088669"/>
          </a:xfrm>
        </p:spPr>
        <p:txBody>
          <a:bodyPr lIns="0" tIns="0" rIns="0" bIns="0">
            <a:noAutofit/>
          </a:bodyPr>
          <a:lstStyle>
            <a:lvl1pPr>
              <a:defRPr sz="3600" b="0">
                <a:solidFill>
                  <a:schemeClr val="bg1"/>
                </a:solidFill>
              </a:defRPr>
            </a:lvl1pPr>
          </a:lstStyle>
          <a:p>
            <a:pPr lvl="0"/>
            <a:r>
              <a:rPr lang="en-US" noProof="0"/>
              <a:t>Subtitle  </a:t>
            </a:r>
          </a:p>
        </p:txBody>
      </p:sp>
      <p:pic>
        <p:nvPicPr>
          <p:cNvPr id="8" name="Picture 7">
            <a:extLst>
              <a:ext uri="{FF2B5EF4-FFF2-40B4-BE49-F238E27FC236}">
                <a16:creationId xmlns:a16="http://schemas.microsoft.com/office/drawing/2014/main" id="{6A718EAA-6872-9A4D-DD4C-FDA20A186B54}"/>
              </a:ext>
            </a:extLst>
          </p:cNvPr>
          <p:cNvPicPr>
            <a:picLocks noChangeAspect="1"/>
          </p:cNvPicPr>
          <p:nvPr/>
        </p:nvPicPr>
        <p:blipFill>
          <a:blip r:embed="rId2"/>
          <a:stretch>
            <a:fillRect/>
          </a:stretch>
        </p:blipFill>
        <p:spPr>
          <a:xfrm>
            <a:off x="0" y="4964602"/>
            <a:ext cx="12192000" cy="269327"/>
          </a:xfrm>
          <a:prstGeom prst="rect">
            <a:avLst/>
          </a:prstGeom>
        </p:spPr>
      </p:pic>
      <p:sp>
        <p:nvSpPr>
          <p:cNvPr id="9" name="Rectangle 8">
            <a:extLst>
              <a:ext uri="{FF2B5EF4-FFF2-40B4-BE49-F238E27FC236}">
                <a16:creationId xmlns:a16="http://schemas.microsoft.com/office/drawing/2014/main" id="{71D1157B-ECAA-F875-96D5-85423E6AD99F}"/>
              </a:ext>
            </a:extLst>
          </p:cNvPr>
          <p:cNvSpPr/>
          <p:nvPr/>
        </p:nvSpPr>
        <p:spPr>
          <a:xfrm>
            <a:off x="0" y="4919009"/>
            <a:ext cx="12192000" cy="49430"/>
          </a:xfrm>
          <a:prstGeom prst="rect">
            <a:avLst/>
          </a:prstGeom>
          <a:solidFill>
            <a:srgbClr val="794B9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10" name="Picture 9">
            <a:extLst>
              <a:ext uri="{FF2B5EF4-FFF2-40B4-BE49-F238E27FC236}">
                <a16:creationId xmlns:a16="http://schemas.microsoft.com/office/drawing/2014/main" id="{E6968B69-27EB-6271-AD0E-97F2EC71021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4905" y="6173149"/>
            <a:ext cx="4770669" cy="501465"/>
          </a:xfrm>
          <a:prstGeom prst="rect">
            <a:avLst/>
          </a:prstGeom>
        </p:spPr>
      </p:pic>
      <p:cxnSp>
        <p:nvCxnSpPr>
          <p:cNvPr id="11" name="Straight Connector 10">
            <a:extLst>
              <a:ext uri="{FF2B5EF4-FFF2-40B4-BE49-F238E27FC236}">
                <a16:creationId xmlns:a16="http://schemas.microsoft.com/office/drawing/2014/main" id="{044FC6E2-E967-18CB-B674-5226BB9B48EE}"/>
              </a:ext>
            </a:extLst>
          </p:cNvPr>
          <p:cNvCxnSpPr>
            <a:cxnSpLocks/>
          </p:cNvCxnSpPr>
          <p:nvPr/>
        </p:nvCxnSpPr>
        <p:spPr>
          <a:xfrm>
            <a:off x="514905" y="1774161"/>
            <a:ext cx="0" cy="2676989"/>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 Placeholder 24">
            <a:extLst>
              <a:ext uri="{FF2B5EF4-FFF2-40B4-BE49-F238E27FC236}">
                <a16:creationId xmlns:a16="http://schemas.microsoft.com/office/drawing/2014/main" id="{DD13DF1A-E87B-95E8-C11A-60FE19F18D00}"/>
              </a:ext>
            </a:extLst>
          </p:cNvPr>
          <p:cNvSpPr>
            <a:spLocks noGrp="1"/>
          </p:cNvSpPr>
          <p:nvPr>
            <p:ph type="body" sz="quarter" idx="13" hasCustomPrompt="1"/>
          </p:nvPr>
        </p:nvSpPr>
        <p:spPr>
          <a:xfrm>
            <a:off x="676867" y="4127637"/>
            <a:ext cx="7463953" cy="323514"/>
          </a:xfrm>
        </p:spPr>
        <p:txBody>
          <a:bodyPr/>
          <a:lstStyle>
            <a:lvl1pPr>
              <a:defRPr sz="2000">
                <a:solidFill>
                  <a:schemeClr val="bg1"/>
                </a:solidFill>
              </a:defRPr>
            </a:lvl1pPr>
          </a:lstStyle>
          <a:p>
            <a:pPr lvl="0"/>
            <a:r>
              <a:rPr lang="en-GB" sz="2000"/>
              <a:t>MONTH 2025/speaker details</a:t>
            </a:r>
            <a:endParaRPr lang="en-GB"/>
          </a:p>
        </p:txBody>
      </p:sp>
    </p:spTree>
    <p:extLst>
      <p:ext uri="{BB962C8B-B14F-4D97-AF65-F5344CB8AC3E}">
        <p14:creationId xmlns:p14="http://schemas.microsoft.com/office/powerpoint/2010/main" val="269785988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p:cSld name="Sub-titl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CC830B9-60DD-0276-59E1-BED57C3D48FE}"/>
              </a:ext>
            </a:extLst>
          </p:cNvPr>
          <p:cNvSpPr/>
          <p:nvPr/>
        </p:nvSpPr>
        <p:spPr>
          <a:xfrm>
            <a:off x="0" y="0"/>
            <a:ext cx="12192000" cy="4919009"/>
          </a:xfrm>
          <a:prstGeom prst="rect">
            <a:avLst/>
          </a:prstGeom>
          <a:solidFill>
            <a:srgbClr val="1838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8" name="Picture 7">
            <a:extLst>
              <a:ext uri="{FF2B5EF4-FFF2-40B4-BE49-F238E27FC236}">
                <a16:creationId xmlns:a16="http://schemas.microsoft.com/office/drawing/2014/main" id="{6A718EAA-6872-9A4D-DD4C-FDA20A186B54}"/>
              </a:ext>
            </a:extLst>
          </p:cNvPr>
          <p:cNvPicPr>
            <a:picLocks noChangeAspect="1"/>
          </p:cNvPicPr>
          <p:nvPr/>
        </p:nvPicPr>
        <p:blipFill>
          <a:blip r:embed="rId2"/>
          <a:stretch>
            <a:fillRect/>
          </a:stretch>
        </p:blipFill>
        <p:spPr>
          <a:xfrm>
            <a:off x="0" y="4964602"/>
            <a:ext cx="12192000" cy="269327"/>
          </a:xfrm>
          <a:prstGeom prst="rect">
            <a:avLst/>
          </a:prstGeom>
        </p:spPr>
      </p:pic>
      <p:sp>
        <p:nvSpPr>
          <p:cNvPr id="9" name="Rectangle 8">
            <a:extLst>
              <a:ext uri="{FF2B5EF4-FFF2-40B4-BE49-F238E27FC236}">
                <a16:creationId xmlns:a16="http://schemas.microsoft.com/office/drawing/2014/main" id="{71D1157B-ECAA-F875-96D5-85423E6AD99F}"/>
              </a:ext>
            </a:extLst>
          </p:cNvPr>
          <p:cNvSpPr/>
          <p:nvPr/>
        </p:nvSpPr>
        <p:spPr>
          <a:xfrm>
            <a:off x="0" y="4919009"/>
            <a:ext cx="12192000" cy="49430"/>
          </a:xfrm>
          <a:prstGeom prst="rect">
            <a:avLst/>
          </a:prstGeom>
          <a:solidFill>
            <a:srgbClr val="794B9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10" name="Picture 9">
            <a:extLst>
              <a:ext uri="{FF2B5EF4-FFF2-40B4-BE49-F238E27FC236}">
                <a16:creationId xmlns:a16="http://schemas.microsoft.com/office/drawing/2014/main" id="{E6968B69-27EB-6271-AD0E-97F2EC71021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4905" y="6173149"/>
            <a:ext cx="4770669" cy="501465"/>
          </a:xfrm>
          <a:prstGeom prst="rect">
            <a:avLst/>
          </a:prstGeom>
        </p:spPr>
      </p:pic>
      <p:sp>
        <p:nvSpPr>
          <p:cNvPr id="3" name="Text Placeholder 3">
            <a:extLst>
              <a:ext uri="{FF2B5EF4-FFF2-40B4-BE49-F238E27FC236}">
                <a16:creationId xmlns:a16="http://schemas.microsoft.com/office/drawing/2014/main" id="{F676812C-303E-6A79-5AFA-9A06EE24C402}"/>
              </a:ext>
            </a:extLst>
          </p:cNvPr>
          <p:cNvSpPr>
            <a:spLocks noGrp="1"/>
          </p:cNvSpPr>
          <p:nvPr>
            <p:ph type="body" sz="quarter" idx="12" hasCustomPrompt="1"/>
          </p:nvPr>
        </p:nvSpPr>
        <p:spPr>
          <a:xfrm>
            <a:off x="676865" y="3706979"/>
            <a:ext cx="7463955" cy="1088669"/>
          </a:xfrm>
        </p:spPr>
        <p:txBody>
          <a:bodyPr lIns="0" tIns="0" rIns="0" bIns="0">
            <a:noAutofit/>
          </a:bodyPr>
          <a:lstStyle>
            <a:lvl1pPr>
              <a:defRPr sz="3600" b="0">
                <a:solidFill>
                  <a:schemeClr val="bg1"/>
                </a:solidFill>
              </a:defRPr>
            </a:lvl1pPr>
          </a:lstStyle>
          <a:p>
            <a:pPr lvl="0"/>
            <a:r>
              <a:rPr lang="en-US" noProof="0"/>
              <a:t>Subtitle  </a:t>
            </a:r>
          </a:p>
        </p:txBody>
      </p:sp>
      <p:sp>
        <p:nvSpPr>
          <p:cNvPr id="14" name="Text Placeholder 13">
            <a:extLst>
              <a:ext uri="{FF2B5EF4-FFF2-40B4-BE49-F238E27FC236}">
                <a16:creationId xmlns:a16="http://schemas.microsoft.com/office/drawing/2014/main" id="{D287ED63-9C08-4E52-3358-90D3BCD4B95C}"/>
              </a:ext>
            </a:extLst>
          </p:cNvPr>
          <p:cNvSpPr>
            <a:spLocks noGrp="1"/>
          </p:cNvSpPr>
          <p:nvPr>
            <p:ph type="body" sz="quarter" idx="13" hasCustomPrompt="1"/>
          </p:nvPr>
        </p:nvSpPr>
        <p:spPr>
          <a:xfrm>
            <a:off x="676275" y="2946400"/>
            <a:ext cx="7464425" cy="636588"/>
          </a:xfrm>
        </p:spPr>
        <p:txBody>
          <a:bodyPr/>
          <a:lstStyle>
            <a:lvl1pPr>
              <a:defRPr sz="4000">
                <a:solidFill>
                  <a:schemeClr val="bg1"/>
                </a:solidFill>
                <a:latin typeface="+mj-lt"/>
              </a:defRPr>
            </a:lvl1pPr>
          </a:lstStyle>
          <a:p>
            <a:pPr lvl="0"/>
            <a:r>
              <a:rPr lang="en-GB"/>
              <a:t>Title</a:t>
            </a:r>
          </a:p>
        </p:txBody>
      </p:sp>
    </p:spTree>
    <p:extLst>
      <p:ext uri="{BB962C8B-B14F-4D97-AF65-F5344CB8AC3E}">
        <p14:creationId xmlns:p14="http://schemas.microsoft.com/office/powerpoint/2010/main" val="137779755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ntent slide layout">
    <p:spTree>
      <p:nvGrpSpPr>
        <p:cNvPr id="1" name=""/>
        <p:cNvGrpSpPr/>
        <p:nvPr/>
      </p:nvGrpSpPr>
      <p:grpSpPr>
        <a:xfrm>
          <a:off x="0" y="0"/>
          <a:ext cx="0" cy="0"/>
          <a:chOff x="0" y="0"/>
          <a:chExt cx="0" cy="0"/>
        </a:xfrm>
      </p:grpSpPr>
      <p:sp>
        <p:nvSpPr>
          <p:cNvPr id="3" name="Content Placeholder 2"/>
          <p:cNvSpPr>
            <a:spLocks noGrp="1"/>
          </p:cNvSpPr>
          <p:nvPr>
            <p:ph idx="1"/>
          </p:nvPr>
        </p:nvSpPr>
        <p:spPr>
          <a:xfrm>
            <a:off x="647546" y="1361856"/>
            <a:ext cx="10956797" cy="469335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 name="Title 1">
            <a:extLst>
              <a:ext uri="{FF2B5EF4-FFF2-40B4-BE49-F238E27FC236}">
                <a16:creationId xmlns:a16="http://schemas.microsoft.com/office/drawing/2014/main" id="{36D6E40B-1386-4F79-92BB-AF61607C3236}"/>
              </a:ext>
            </a:extLst>
          </p:cNvPr>
          <p:cNvSpPr>
            <a:spLocks noGrp="1"/>
          </p:cNvSpPr>
          <p:nvPr>
            <p:ph type="title" hasCustomPrompt="1"/>
          </p:nvPr>
        </p:nvSpPr>
        <p:spPr>
          <a:xfrm>
            <a:off x="647723" y="169462"/>
            <a:ext cx="10956620" cy="512514"/>
          </a:xfrm>
        </p:spPr>
        <p:txBody>
          <a:bodyPr/>
          <a:lstStyle>
            <a:lvl1pPr>
              <a:defRPr sz="3200"/>
            </a:lvl1pPr>
          </a:lstStyle>
          <a:p>
            <a:r>
              <a:rPr lang="en-US"/>
              <a:t>Click to edit title</a:t>
            </a:r>
            <a:endParaRPr lang="en-GB"/>
          </a:p>
        </p:txBody>
      </p:sp>
      <p:pic>
        <p:nvPicPr>
          <p:cNvPr id="6" name="Picture 5">
            <a:extLst>
              <a:ext uri="{FF2B5EF4-FFF2-40B4-BE49-F238E27FC236}">
                <a16:creationId xmlns:a16="http://schemas.microsoft.com/office/drawing/2014/main" id="{7BEA1D2D-433C-DB66-9269-EA3C17CE868A}"/>
              </a:ext>
            </a:extLst>
          </p:cNvPr>
          <p:cNvPicPr>
            <a:picLocks noChangeAspect="1"/>
          </p:cNvPicPr>
          <p:nvPr/>
        </p:nvPicPr>
        <p:blipFill>
          <a:blip r:embed="rId2"/>
          <a:stretch>
            <a:fillRect/>
          </a:stretch>
        </p:blipFill>
        <p:spPr>
          <a:xfrm>
            <a:off x="0" y="6590698"/>
            <a:ext cx="12192000" cy="269327"/>
          </a:xfrm>
          <a:prstGeom prst="rect">
            <a:avLst/>
          </a:prstGeom>
        </p:spPr>
      </p:pic>
      <p:sp>
        <p:nvSpPr>
          <p:cNvPr id="7" name="Rectangle 6">
            <a:extLst>
              <a:ext uri="{FF2B5EF4-FFF2-40B4-BE49-F238E27FC236}">
                <a16:creationId xmlns:a16="http://schemas.microsoft.com/office/drawing/2014/main" id="{621D3137-8ADA-3B7E-52EC-75D14F30769D}"/>
              </a:ext>
            </a:extLst>
          </p:cNvPr>
          <p:cNvSpPr/>
          <p:nvPr/>
        </p:nvSpPr>
        <p:spPr>
          <a:xfrm>
            <a:off x="0" y="6541268"/>
            <a:ext cx="12192000" cy="49430"/>
          </a:xfrm>
          <a:prstGeom prst="rect">
            <a:avLst/>
          </a:prstGeom>
          <a:solidFill>
            <a:srgbClr val="794B9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331293042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7D0C92-9860-B850-E66B-0271BFC4E49D}"/>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7FDE8E2E-91BC-C149-2A22-3700C04A4B8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E3ECBA5E-F35D-3C9C-81EC-A6407017352C}"/>
              </a:ext>
            </a:extLst>
          </p:cNvPr>
          <p:cNvSpPr>
            <a:spLocks noGrp="1"/>
          </p:cNvSpPr>
          <p:nvPr>
            <p:ph type="dt" sz="half" idx="10"/>
          </p:nvPr>
        </p:nvSpPr>
        <p:spPr/>
        <p:txBody>
          <a:bodyPr/>
          <a:lstStyle/>
          <a:p>
            <a:fld id="{1EAA45F8-B192-4B93-82CF-E7F59EADE16A}" type="datetimeFigureOut">
              <a:rPr lang="en-GB" smtClean="0"/>
              <a:t>02/07/2026</a:t>
            </a:fld>
            <a:endParaRPr lang="en-GB"/>
          </a:p>
        </p:txBody>
      </p:sp>
      <p:sp>
        <p:nvSpPr>
          <p:cNvPr id="5" name="Footer Placeholder 4">
            <a:extLst>
              <a:ext uri="{FF2B5EF4-FFF2-40B4-BE49-F238E27FC236}">
                <a16:creationId xmlns:a16="http://schemas.microsoft.com/office/drawing/2014/main" id="{8C574615-B8D7-377E-DC43-3D1E6FAF9B4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45E9D38-0DB2-0541-EFB0-B312814A9851}"/>
              </a:ext>
            </a:extLst>
          </p:cNvPr>
          <p:cNvSpPr>
            <a:spLocks noGrp="1"/>
          </p:cNvSpPr>
          <p:nvPr>
            <p:ph type="sldNum" sz="quarter" idx="12"/>
          </p:nvPr>
        </p:nvSpPr>
        <p:spPr/>
        <p:txBody>
          <a:bodyPr/>
          <a:lstStyle/>
          <a:p>
            <a:fld id="{77D1EC6B-4D42-4522-907E-ADAE193BBD27}" type="slidenum">
              <a:rPr lang="en-GB" smtClean="0"/>
              <a:t>‹#›</a:t>
            </a:fld>
            <a:endParaRPr lang="en-GB"/>
          </a:p>
        </p:txBody>
      </p:sp>
    </p:spTree>
    <p:extLst>
      <p:ext uri="{BB962C8B-B14F-4D97-AF65-F5344CB8AC3E}">
        <p14:creationId xmlns:p14="http://schemas.microsoft.com/office/powerpoint/2010/main" val="316990984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Two content slide layou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616DB07B-09C9-453F-B765-54897D475D93}"/>
              </a:ext>
            </a:extLst>
          </p:cNvPr>
          <p:cNvSpPr>
            <a:spLocks noGrp="1"/>
          </p:cNvSpPr>
          <p:nvPr>
            <p:ph sz="quarter" idx="14"/>
          </p:nvPr>
        </p:nvSpPr>
        <p:spPr>
          <a:xfrm>
            <a:off x="6096000" y="1361856"/>
            <a:ext cx="5508625" cy="466111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3" name="Content Placeholder 2"/>
          <p:cNvSpPr>
            <a:spLocks noGrp="1"/>
          </p:cNvSpPr>
          <p:nvPr>
            <p:ph idx="1"/>
          </p:nvPr>
        </p:nvSpPr>
        <p:spPr>
          <a:xfrm>
            <a:off x="647546" y="1361856"/>
            <a:ext cx="5288033" cy="466057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Footer Placeholder 4">
            <a:extLst>
              <a:ext uri="{FF2B5EF4-FFF2-40B4-BE49-F238E27FC236}">
                <a16:creationId xmlns:a16="http://schemas.microsoft.com/office/drawing/2014/main" id="{80B686D1-1E2E-4A9B-B3E8-6E81C44D7048}"/>
              </a:ext>
            </a:extLst>
          </p:cNvPr>
          <p:cNvSpPr txBox="1">
            <a:spLocks/>
          </p:cNvSpPr>
          <p:nvPr/>
        </p:nvSpPr>
        <p:spPr>
          <a:xfrm>
            <a:off x="453442" y="6348400"/>
            <a:ext cx="10154233" cy="365125"/>
          </a:xfrm>
          <a:prstGeom prst="rect">
            <a:avLst/>
          </a:prstGeom>
        </p:spPr>
        <p:txBody>
          <a:bodyPr vert="horz" lIns="91440" tIns="45720" rIns="91440" bIns="45720" rtlCol="0" anchor="t" anchorCtr="0"/>
          <a:lstStyle>
            <a:defPPr>
              <a:defRPr lang="en-US"/>
            </a:defPPr>
            <a:lvl1pPr marL="0" algn="l" defTabSz="457200" rtl="0" eaLnBrk="1" latinLnBrk="0" hangingPunct="1">
              <a:defRPr sz="1300" kern="1200">
                <a:solidFill>
                  <a:srgbClr val="0A548B"/>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36D6E40B-1386-4F79-92BB-AF61607C3236}"/>
              </a:ext>
            </a:extLst>
          </p:cNvPr>
          <p:cNvSpPr>
            <a:spLocks noGrp="1"/>
          </p:cNvSpPr>
          <p:nvPr>
            <p:ph type="title" hasCustomPrompt="1"/>
          </p:nvPr>
        </p:nvSpPr>
        <p:spPr/>
        <p:txBody>
          <a:bodyPr/>
          <a:lstStyle>
            <a:lvl1pPr>
              <a:defRPr sz="3200"/>
            </a:lvl1pPr>
          </a:lstStyle>
          <a:p>
            <a:r>
              <a:rPr lang="en-US"/>
              <a:t>Click to edit title</a:t>
            </a:r>
            <a:endParaRPr lang="en-GB"/>
          </a:p>
        </p:txBody>
      </p:sp>
      <p:pic>
        <p:nvPicPr>
          <p:cNvPr id="4" name="Picture 3">
            <a:extLst>
              <a:ext uri="{FF2B5EF4-FFF2-40B4-BE49-F238E27FC236}">
                <a16:creationId xmlns:a16="http://schemas.microsoft.com/office/drawing/2014/main" id="{1D4DC791-8040-0F9F-1560-2CAEA0FF5316}"/>
              </a:ext>
            </a:extLst>
          </p:cNvPr>
          <p:cNvPicPr>
            <a:picLocks noChangeAspect="1"/>
          </p:cNvPicPr>
          <p:nvPr/>
        </p:nvPicPr>
        <p:blipFill>
          <a:blip r:embed="rId2"/>
          <a:stretch>
            <a:fillRect/>
          </a:stretch>
        </p:blipFill>
        <p:spPr>
          <a:xfrm>
            <a:off x="0" y="6590698"/>
            <a:ext cx="12192000" cy="269327"/>
          </a:xfrm>
          <a:prstGeom prst="rect">
            <a:avLst/>
          </a:prstGeom>
        </p:spPr>
      </p:pic>
      <p:sp>
        <p:nvSpPr>
          <p:cNvPr id="6" name="Rectangle 5">
            <a:extLst>
              <a:ext uri="{FF2B5EF4-FFF2-40B4-BE49-F238E27FC236}">
                <a16:creationId xmlns:a16="http://schemas.microsoft.com/office/drawing/2014/main" id="{778B9AE7-0EC4-82D8-30D0-5BF92DF1F4DA}"/>
              </a:ext>
            </a:extLst>
          </p:cNvPr>
          <p:cNvSpPr/>
          <p:nvPr/>
        </p:nvSpPr>
        <p:spPr>
          <a:xfrm>
            <a:off x="0" y="6541268"/>
            <a:ext cx="12192000" cy="49430"/>
          </a:xfrm>
          <a:prstGeom prst="rect">
            <a:avLst/>
          </a:prstGeom>
          <a:solidFill>
            <a:srgbClr val="794B9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419812957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Agenda layout">
    <p:spTree>
      <p:nvGrpSpPr>
        <p:cNvPr id="1" name=""/>
        <p:cNvGrpSpPr/>
        <p:nvPr/>
      </p:nvGrpSpPr>
      <p:grpSpPr>
        <a:xfrm>
          <a:off x="0" y="0"/>
          <a:ext cx="0" cy="0"/>
          <a:chOff x="0" y="0"/>
          <a:chExt cx="0" cy="0"/>
        </a:xfrm>
      </p:grpSpPr>
      <p:sp>
        <p:nvSpPr>
          <p:cNvPr id="12" name="Footer Placeholder 4">
            <a:extLst>
              <a:ext uri="{FF2B5EF4-FFF2-40B4-BE49-F238E27FC236}">
                <a16:creationId xmlns:a16="http://schemas.microsoft.com/office/drawing/2014/main" id="{80B686D1-1E2E-4A9B-B3E8-6E81C44D7048}"/>
              </a:ext>
            </a:extLst>
          </p:cNvPr>
          <p:cNvSpPr txBox="1">
            <a:spLocks/>
          </p:cNvSpPr>
          <p:nvPr/>
        </p:nvSpPr>
        <p:spPr>
          <a:xfrm>
            <a:off x="453442" y="6348400"/>
            <a:ext cx="10154233" cy="365125"/>
          </a:xfrm>
          <a:prstGeom prst="rect">
            <a:avLst/>
          </a:prstGeom>
        </p:spPr>
        <p:txBody>
          <a:bodyPr vert="horz" lIns="91440" tIns="45720" rIns="91440" bIns="45720" rtlCol="0" anchor="t" anchorCtr="0"/>
          <a:lstStyle>
            <a:defPPr>
              <a:defRPr lang="en-US"/>
            </a:defPPr>
            <a:lvl1pPr marL="0" algn="l" defTabSz="457200" rtl="0" eaLnBrk="1" latinLnBrk="0" hangingPunct="1">
              <a:defRPr sz="1300" kern="1200">
                <a:solidFill>
                  <a:srgbClr val="0A548B"/>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 name="Rectangle 2">
            <a:extLst>
              <a:ext uri="{FF2B5EF4-FFF2-40B4-BE49-F238E27FC236}">
                <a16:creationId xmlns:a16="http://schemas.microsoft.com/office/drawing/2014/main" id="{2D30578C-D37C-382D-AA19-E9FC0D5578BC}"/>
              </a:ext>
            </a:extLst>
          </p:cNvPr>
          <p:cNvSpPr/>
          <p:nvPr/>
        </p:nvSpPr>
        <p:spPr>
          <a:xfrm>
            <a:off x="-1" y="0"/>
            <a:ext cx="4643021" cy="6858000"/>
          </a:xfrm>
          <a:prstGeom prst="rect">
            <a:avLst/>
          </a:prstGeom>
          <a:solidFill>
            <a:srgbClr val="1838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6" name="Picture 5">
            <a:extLst>
              <a:ext uri="{FF2B5EF4-FFF2-40B4-BE49-F238E27FC236}">
                <a16:creationId xmlns:a16="http://schemas.microsoft.com/office/drawing/2014/main" id="{7938C1C4-85EA-A725-B664-51D6E44F152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5400000">
            <a:off x="1410828" y="3294337"/>
            <a:ext cx="6858000" cy="269327"/>
          </a:xfrm>
          <a:prstGeom prst="rect">
            <a:avLst/>
          </a:prstGeom>
        </p:spPr>
      </p:pic>
      <p:sp>
        <p:nvSpPr>
          <p:cNvPr id="7" name="Rectangle 6">
            <a:extLst>
              <a:ext uri="{FF2B5EF4-FFF2-40B4-BE49-F238E27FC236}">
                <a16:creationId xmlns:a16="http://schemas.microsoft.com/office/drawing/2014/main" id="{8C213EAC-DA38-35A6-0867-6A106A2FC938}"/>
              </a:ext>
            </a:extLst>
          </p:cNvPr>
          <p:cNvSpPr/>
          <p:nvPr/>
        </p:nvSpPr>
        <p:spPr>
          <a:xfrm rot="5400000">
            <a:off x="1245092" y="3397928"/>
            <a:ext cx="6858000" cy="62145"/>
          </a:xfrm>
          <a:prstGeom prst="rect">
            <a:avLst/>
          </a:prstGeom>
          <a:solidFill>
            <a:srgbClr val="794B9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6" name="Text Placeholder 17">
            <a:extLst>
              <a:ext uri="{FF2B5EF4-FFF2-40B4-BE49-F238E27FC236}">
                <a16:creationId xmlns:a16="http://schemas.microsoft.com/office/drawing/2014/main" id="{D18DE1B0-7D40-9E2C-B137-D25C21F62D95}"/>
              </a:ext>
            </a:extLst>
          </p:cNvPr>
          <p:cNvSpPr>
            <a:spLocks noGrp="1"/>
          </p:cNvSpPr>
          <p:nvPr>
            <p:ph type="body" sz="quarter" idx="13" hasCustomPrompt="1"/>
          </p:nvPr>
        </p:nvSpPr>
        <p:spPr>
          <a:xfrm>
            <a:off x="357271" y="322459"/>
            <a:ext cx="4016421" cy="600820"/>
          </a:xfrm>
        </p:spPr>
        <p:txBody>
          <a:bodyPr/>
          <a:lstStyle>
            <a:lvl1pPr>
              <a:defRPr sz="3600" b="1">
                <a:solidFill>
                  <a:schemeClr val="bg1"/>
                </a:solidFill>
              </a:defRPr>
            </a:lvl1pPr>
          </a:lstStyle>
          <a:p>
            <a:pPr lvl="0"/>
            <a:r>
              <a:rPr lang="en-GB"/>
              <a:t>Heading</a:t>
            </a:r>
          </a:p>
        </p:txBody>
      </p:sp>
      <p:sp>
        <p:nvSpPr>
          <p:cNvPr id="18" name="Content Placeholder 17">
            <a:extLst>
              <a:ext uri="{FF2B5EF4-FFF2-40B4-BE49-F238E27FC236}">
                <a16:creationId xmlns:a16="http://schemas.microsoft.com/office/drawing/2014/main" id="{95A00B35-93A8-2D8F-8CD3-1775E3665665}"/>
              </a:ext>
            </a:extLst>
          </p:cNvPr>
          <p:cNvSpPr>
            <a:spLocks noGrp="1"/>
          </p:cNvSpPr>
          <p:nvPr>
            <p:ph sz="quarter" idx="14"/>
          </p:nvPr>
        </p:nvSpPr>
        <p:spPr>
          <a:xfrm>
            <a:off x="5219700" y="322263"/>
            <a:ext cx="6518275" cy="624681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85791854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Quote and image slide layout">
    <p:spTree>
      <p:nvGrpSpPr>
        <p:cNvPr id="1" name=""/>
        <p:cNvGrpSpPr/>
        <p:nvPr/>
      </p:nvGrpSpPr>
      <p:grpSpPr>
        <a:xfrm>
          <a:off x="0" y="0"/>
          <a:ext cx="0" cy="0"/>
          <a:chOff x="0" y="0"/>
          <a:chExt cx="0" cy="0"/>
        </a:xfrm>
      </p:grpSpPr>
      <p:sp>
        <p:nvSpPr>
          <p:cNvPr id="3" name="Footer Placeholder 4">
            <a:extLst>
              <a:ext uri="{FF2B5EF4-FFF2-40B4-BE49-F238E27FC236}">
                <a16:creationId xmlns:a16="http://schemas.microsoft.com/office/drawing/2014/main" id="{757DB6FA-B14B-949D-8293-B3D22670EA2E}"/>
              </a:ext>
            </a:extLst>
          </p:cNvPr>
          <p:cNvSpPr txBox="1">
            <a:spLocks/>
          </p:cNvSpPr>
          <p:nvPr/>
        </p:nvSpPr>
        <p:spPr>
          <a:xfrm>
            <a:off x="453442" y="6348400"/>
            <a:ext cx="10154233" cy="365125"/>
          </a:xfrm>
          <a:prstGeom prst="rect">
            <a:avLst/>
          </a:prstGeom>
        </p:spPr>
        <p:txBody>
          <a:bodyPr vert="horz" lIns="91440" tIns="45720" rIns="91440" bIns="45720" rtlCol="0" anchor="t" anchorCtr="0"/>
          <a:lstStyle>
            <a:defPPr>
              <a:defRPr lang="en-US"/>
            </a:defPPr>
            <a:lvl1pPr marL="0" algn="l" defTabSz="457200" rtl="0" eaLnBrk="1" latinLnBrk="0" hangingPunct="1">
              <a:defRPr sz="1300" kern="1200">
                <a:solidFill>
                  <a:srgbClr val="0A548B"/>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 name="Rectangle 4">
            <a:extLst>
              <a:ext uri="{FF2B5EF4-FFF2-40B4-BE49-F238E27FC236}">
                <a16:creationId xmlns:a16="http://schemas.microsoft.com/office/drawing/2014/main" id="{0FFC6D00-127C-DE2B-67DB-35C1BC8441B7}"/>
              </a:ext>
            </a:extLst>
          </p:cNvPr>
          <p:cNvSpPr/>
          <p:nvPr/>
        </p:nvSpPr>
        <p:spPr>
          <a:xfrm>
            <a:off x="-1" y="0"/>
            <a:ext cx="4643021" cy="6858000"/>
          </a:xfrm>
          <a:prstGeom prst="rect">
            <a:avLst/>
          </a:prstGeom>
          <a:solidFill>
            <a:srgbClr val="1838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6" name="Picture 5">
            <a:extLst>
              <a:ext uri="{FF2B5EF4-FFF2-40B4-BE49-F238E27FC236}">
                <a16:creationId xmlns:a16="http://schemas.microsoft.com/office/drawing/2014/main" id="{64D867F0-D9C7-2508-A3D1-B2FC5DD3CE8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5400000">
            <a:off x="1410828" y="3294337"/>
            <a:ext cx="6858000" cy="269327"/>
          </a:xfrm>
          <a:prstGeom prst="rect">
            <a:avLst/>
          </a:prstGeom>
        </p:spPr>
      </p:pic>
      <p:sp>
        <p:nvSpPr>
          <p:cNvPr id="7" name="Rectangle 6">
            <a:extLst>
              <a:ext uri="{FF2B5EF4-FFF2-40B4-BE49-F238E27FC236}">
                <a16:creationId xmlns:a16="http://schemas.microsoft.com/office/drawing/2014/main" id="{11BB8C0D-02DF-5776-E4D3-E445DB1A354E}"/>
              </a:ext>
            </a:extLst>
          </p:cNvPr>
          <p:cNvSpPr/>
          <p:nvPr/>
        </p:nvSpPr>
        <p:spPr>
          <a:xfrm rot="5400000">
            <a:off x="1245092" y="3397928"/>
            <a:ext cx="6858000" cy="62145"/>
          </a:xfrm>
          <a:prstGeom prst="rect">
            <a:avLst/>
          </a:prstGeom>
          <a:solidFill>
            <a:srgbClr val="794B9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2" name="Picture Placeholder 11">
            <a:extLst>
              <a:ext uri="{FF2B5EF4-FFF2-40B4-BE49-F238E27FC236}">
                <a16:creationId xmlns:a16="http://schemas.microsoft.com/office/drawing/2014/main" id="{EA420595-CF26-CF3E-F939-CF1C4711E201}"/>
              </a:ext>
            </a:extLst>
          </p:cNvPr>
          <p:cNvSpPr>
            <a:spLocks noGrp="1"/>
          </p:cNvSpPr>
          <p:nvPr>
            <p:ph type="pic" sz="quarter" idx="14"/>
          </p:nvPr>
        </p:nvSpPr>
        <p:spPr>
          <a:xfrm>
            <a:off x="4974492" y="-1"/>
            <a:ext cx="7217508" cy="6858001"/>
          </a:xfrm>
        </p:spPr>
        <p:txBody>
          <a:bodyPr/>
          <a:lstStyle/>
          <a:p>
            <a:r>
              <a:rPr lang="en-GB"/>
              <a:t>Click icon to add picture</a:t>
            </a:r>
          </a:p>
        </p:txBody>
      </p:sp>
      <p:sp>
        <p:nvSpPr>
          <p:cNvPr id="14" name="Text Placeholder 13">
            <a:extLst>
              <a:ext uri="{FF2B5EF4-FFF2-40B4-BE49-F238E27FC236}">
                <a16:creationId xmlns:a16="http://schemas.microsoft.com/office/drawing/2014/main" id="{2A31FD9C-7482-0BED-A683-823577E41478}"/>
              </a:ext>
            </a:extLst>
          </p:cNvPr>
          <p:cNvSpPr>
            <a:spLocks noGrp="1"/>
          </p:cNvSpPr>
          <p:nvPr>
            <p:ph type="body" sz="quarter" idx="15"/>
          </p:nvPr>
        </p:nvSpPr>
        <p:spPr>
          <a:xfrm>
            <a:off x="312282" y="550354"/>
            <a:ext cx="4018453" cy="3143250"/>
          </a:xfrm>
        </p:spPr>
        <p:txBody>
          <a:bodyPr/>
          <a:lstStyle>
            <a:lvl1pPr>
              <a:defRPr>
                <a:solidFill>
                  <a:schemeClr val="bg1"/>
                </a:solidFill>
              </a:defRPr>
            </a:lvl1pPr>
            <a:lvl2pP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169318962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Rear Cover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229E309-8554-24AF-D385-18E4DF05939C}"/>
              </a:ext>
            </a:extLst>
          </p:cNvPr>
          <p:cNvSpPr/>
          <p:nvPr/>
        </p:nvSpPr>
        <p:spPr>
          <a:xfrm>
            <a:off x="0" y="0"/>
            <a:ext cx="12192000" cy="6541268"/>
          </a:xfrm>
          <a:prstGeom prst="rect">
            <a:avLst/>
          </a:prstGeom>
          <a:solidFill>
            <a:srgbClr val="1838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3" name="Picture 2">
            <a:extLst>
              <a:ext uri="{FF2B5EF4-FFF2-40B4-BE49-F238E27FC236}">
                <a16:creationId xmlns:a16="http://schemas.microsoft.com/office/drawing/2014/main" id="{96B371FB-698B-BDAD-171E-02CB8163AA1B}"/>
              </a:ext>
            </a:extLst>
          </p:cNvPr>
          <p:cNvPicPr>
            <a:picLocks noChangeAspect="1"/>
          </p:cNvPicPr>
          <p:nvPr/>
        </p:nvPicPr>
        <p:blipFill>
          <a:blip r:embed="rId2"/>
          <a:stretch>
            <a:fillRect/>
          </a:stretch>
        </p:blipFill>
        <p:spPr>
          <a:xfrm>
            <a:off x="0" y="6590698"/>
            <a:ext cx="12192000" cy="269327"/>
          </a:xfrm>
          <a:prstGeom prst="rect">
            <a:avLst/>
          </a:prstGeom>
        </p:spPr>
      </p:pic>
      <p:sp>
        <p:nvSpPr>
          <p:cNvPr id="6" name="Rectangle 5">
            <a:extLst>
              <a:ext uri="{FF2B5EF4-FFF2-40B4-BE49-F238E27FC236}">
                <a16:creationId xmlns:a16="http://schemas.microsoft.com/office/drawing/2014/main" id="{4DAF207F-D5AB-809C-FE4C-FFB938083CA5}"/>
              </a:ext>
            </a:extLst>
          </p:cNvPr>
          <p:cNvSpPr/>
          <p:nvPr/>
        </p:nvSpPr>
        <p:spPr>
          <a:xfrm>
            <a:off x="0" y="6541268"/>
            <a:ext cx="12192000" cy="49430"/>
          </a:xfrm>
          <a:prstGeom prst="rect">
            <a:avLst/>
          </a:prstGeom>
          <a:solidFill>
            <a:srgbClr val="794B9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7" name="Title 1">
            <a:extLst>
              <a:ext uri="{FF2B5EF4-FFF2-40B4-BE49-F238E27FC236}">
                <a16:creationId xmlns:a16="http://schemas.microsoft.com/office/drawing/2014/main" id="{35EE3879-D3E8-CE6A-4B15-190D72F7E1C4}"/>
              </a:ext>
            </a:extLst>
          </p:cNvPr>
          <p:cNvSpPr txBox="1">
            <a:spLocks/>
          </p:cNvSpPr>
          <p:nvPr/>
        </p:nvSpPr>
        <p:spPr>
          <a:xfrm>
            <a:off x="4698848" y="2340331"/>
            <a:ext cx="2794304" cy="1088669"/>
          </a:xfrm>
          <a:prstGeom prst="rect">
            <a:avLst/>
          </a:prstGeom>
        </p:spPr>
        <p:txBody>
          <a:bodyPr vert="horz" lIns="0" tIns="0" rIns="0" bIns="0" rtlCol="0" anchor="b" anchorCtr="0">
            <a:noAutofit/>
          </a:bodyPr>
          <a:lstStyle>
            <a:lvl1pPr algn="l" defTabSz="685783" rtl="0" eaLnBrk="1" latinLnBrk="0" hangingPunct="1">
              <a:lnSpc>
                <a:spcPct val="85000"/>
              </a:lnSpc>
              <a:spcBef>
                <a:spcPct val="0"/>
              </a:spcBef>
              <a:buNone/>
              <a:defRPr sz="4000" b="1" kern="1200" cap="none" baseline="0">
                <a:solidFill>
                  <a:schemeClr val="bg1"/>
                </a:solidFill>
                <a:latin typeface="+mj-lt"/>
                <a:ea typeface="+mj-ea"/>
                <a:cs typeface="Arial" panose="020B0604020202020204" pitchFamily="34" charset="0"/>
              </a:defRPr>
            </a:lvl1pPr>
          </a:lstStyle>
          <a:p>
            <a:pPr marL="0" marR="0" lvl="0" indent="0" algn="ctr" defTabSz="685783" rtl="0" eaLnBrk="1" fontAlgn="auto" latinLnBrk="0" hangingPunct="1">
              <a:lnSpc>
                <a:spcPct val="85000"/>
              </a:lnSpc>
              <a:spcBef>
                <a:spcPct val="0"/>
              </a:spcBef>
              <a:spcAft>
                <a:spcPts val="0"/>
              </a:spcAft>
              <a:buClrTx/>
              <a:buSzTx/>
              <a:buFontTx/>
              <a:buNone/>
              <a:tabLst/>
              <a:defRPr/>
            </a:pPr>
            <a:r>
              <a:rPr kumimoji="0" lang="en-US" sz="4000" b="1" i="0" u="none" strike="noStrike" kern="1200" cap="none" spc="0" normalizeH="0" baseline="0" noProof="0">
                <a:ln>
                  <a:noFill/>
                </a:ln>
                <a:solidFill>
                  <a:srgbClr val="FFFFFF"/>
                </a:solidFill>
                <a:effectLst/>
                <a:uLnTx/>
                <a:uFillTx/>
                <a:latin typeface="Arial" panose="020B0604020202020204"/>
                <a:ea typeface="+mj-ea"/>
                <a:cs typeface="Arial" panose="020B0604020202020204" pitchFamily="34" charset="0"/>
              </a:rPr>
              <a:t>Thank You</a:t>
            </a:r>
            <a:endParaRPr kumimoji="0" lang="en-GB" sz="4000" b="1" i="0" u="none" strike="noStrike" kern="1200" cap="none" spc="0" normalizeH="0" baseline="0" noProof="0">
              <a:ln>
                <a:noFill/>
              </a:ln>
              <a:solidFill>
                <a:srgbClr val="FFFFFF"/>
              </a:solidFill>
              <a:effectLst/>
              <a:uLnTx/>
              <a:uFillTx/>
              <a:latin typeface="Arial" panose="020B0604020202020204"/>
              <a:ea typeface="+mj-ea"/>
              <a:cs typeface="Arial" panose="020B0604020202020204" pitchFamily="34" charset="0"/>
            </a:endParaRPr>
          </a:p>
        </p:txBody>
      </p:sp>
    </p:spTree>
    <p:extLst>
      <p:ext uri="{BB962C8B-B14F-4D97-AF65-F5344CB8AC3E}">
        <p14:creationId xmlns:p14="http://schemas.microsoft.com/office/powerpoint/2010/main" val="70579493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CF16E9-66EB-19B4-F54E-F6295ADF2F50}"/>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59EE686F-88D8-ABB7-30DA-C76521637E2E}"/>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9A4DD2F2-3D21-5B46-771A-5F5757666B75}"/>
              </a:ext>
            </a:extLst>
          </p:cNvPr>
          <p:cNvSpPr>
            <a:spLocks noGrp="1"/>
          </p:cNvSpPr>
          <p:nvPr>
            <p:ph type="dt" sz="half" idx="10"/>
          </p:nvPr>
        </p:nvSpPr>
        <p:spPr/>
        <p:txBody>
          <a:bodyPr/>
          <a:lstStyle/>
          <a:p>
            <a:fld id="{A4EDEC4D-ECE1-42CB-8BBE-CBB2F0B31A3E}" type="datetimeFigureOut">
              <a:rPr lang="en-GB" smtClean="0"/>
              <a:t>02/07/2026</a:t>
            </a:fld>
            <a:endParaRPr lang="en-GB"/>
          </a:p>
        </p:txBody>
      </p:sp>
      <p:sp>
        <p:nvSpPr>
          <p:cNvPr id="5" name="Footer Placeholder 4">
            <a:extLst>
              <a:ext uri="{FF2B5EF4-FFF2-40B4-BE49-F238E27FC236}">
                <a16:creationId xmlns:a16="http://schemas.microsoft.com/office/drawing/2014/main" id="{86DA5346-C1E0-BD77-F007-005BFEE47B9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6A7371D-4BBD-E43A-63CF-799D98EC1ED6}"/>
              </a:ext>
            </a:extLst>
          </p:cNvPr>
          <p:cNvSpPr>
            <a:spLocks noGrp="1"/>
          </p:cNvSpPr>
          <p:nvPr>
            <p:ph type="sldNum" sz="quarter" idx="12"/>
          </p:nvPr>
        </p:nvSpPr>
        <p:spPr/>
        <p:txBody>
          <a:bodyPr/>
          <a:lstStyle/>
          <a:p>
            <a:fld id="{C7F744C6-5BA9-466D-B83D-DECE022F99B9}" type="slidenum">
              <a:rPr lang="en-GB" smtClean="0"/>
              <a:t>‹#›</a:t>
            </a:fld>
            <a:endParaRPr lang="en-GB"/>
          </a:p>
        </p:txBody>
      </p:sp>
    </p:spTree>
    <p:extLst>
      <p:ext uri="{BB962C8B-B14F-4D97-AF65-F5344CB8AC3E}">
        <p14:creationId xmlns:p14="http://schemas.microsoft.com/office/powerpoint/2010/main" val="66240106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616DB07B-09C9-453F-B765-54897D475D93}"/>
              </a:ext>
            </a:extLst>
          </p:cNvPr>
          <p:cNvSpPr>
            <a:spLocks noGrp="1"/>
          </p:cNvSpPr>
          <p:nvPr>
            <p:ph sz="quarter" idx="14"/>
          </p:nvPr>
        </p:nvSpPr>
        <p:spPr>
          <a:xfrm>
            <a:off x="6096000" y="1361856"/>
            <a:ext cx="5508625" cy="466111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3" name="Content Placeholder 2"/>
          <p:cNvSpPr>
            <a:spLocks noGrp="1"/>
          </p:cNvSpPr>
          <p:nvPr>
            <p:ph idx="1"/>
          </p:nvPr>
        </p:nvSpPr>
        <p:spPr>
          <a:xfrm>
            <a:off x="647546" y="1361856"/>
            <a:ext cx="5288033" cy="466057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Footer Placeholder 4">
            <a:extLst>
              <a:ext uri="{FF2B5EF4-FFF2-40B4-BE49-F238E27FC236}">
                <a16:creationId xmlns:a16="http://schemas.microsoft.com/office/drawing/2014/main" id="{80B686D1-1E2E-4A9B-B3E8-6E81C44D7048}"/>
              </a:ext>
            </a:extLst>
          </p:cNvPr>
          <p:cNvSpPr txBox="1">
            <a:spLocks/>
          </p:cNvSpPr>
          <p:nvPr/>
        </p:nvSpPr>
        <p:spPr>
          <a:xfrm>
            <a:off x="453442" y="6348400"/>
            <a:ext cx="10154233" cy="365125"/>
          </a:xfrm>
          <a:prstGeom prst="rect">
            <a:avLst/>
          </a:prstGeom>
        </p:spPr>
        <p:txBody>
          <a:bodyPr vert="horz" lIns="91440" tIns="45720" rIns="91440" bIns="45720" rtlCol="0" anchor="t" anchorCtr="0"/>
          <a:lstStyle>
            <a:defPPr>
              <a:defRPr lang="en-US"/>
            </a:defPPr>
            <a:lvl1pPr marL="0" algn="l" defTabSz="457200" rtl="0" eaLnBrk="1" latinLnBrk="0" hangingPunct="1">
              <a:defRPr sz="1300" kern="1200">
                <a:solidFill>
                  <a:srgbClr val="0A548B"/>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900" b="0">
              <a:solidFill>
                <a:srgbClr val="000000"/>
              </a:solidFill>
            </a:endParaRPr>
          </a:p>
        </p:txBody>
      </p:sp>
      <p:sp>
        <p:nvSpPr>
          <p:cNvPr id="2" name="Title 1">
            <a:extLst>
              <a:ext uri="{FF2B5EF4-FFF2-40B4-BE49-F238E27FC236}">
                <a16:creationId xmlns:a16="http://schemas.microsoft.com/office/drawing/2014/main" id="{36D6E40B-1386-4F79-92BB-AF61607C3236}"/>
              </a:ext>
            </a:extLst>
          </p:cNvPr>
          <p:cNvSpPr>
            <a:spLocks noGrp="1"/>
          </p:cNvSpPr>
          <p:nvPr>
            <p:ph type="title" hasCustomPrompt="1"/>
          </p:nvPr>
        </p:nvSpPr>
        <p:spPr/>
        <p:txBody>
          <a:bodyPr/>
          <a:lstStyle/>
          <a:p>
            <a:r>
              <a:rPr lang="en-US"/>
              <a:t>Click to edit title</a:t>
            </a:r>
            <a:endParaRPr lang="en-GB"/>
          </a:p>
        </p:txBody>
      </p:sp>
      <p:sp>
        <p:nvSpPr>
          <p:cNvPr id="15" name="Footer Placeholder 14">
            <a:extLst>
              <a:ext uri="{FF2B5EF4-FFF2-40B4-BE49-F238E27FC236}">
                <a16:creationId xmlns:a16="http://schemas.microsoft.com/office/drawing/2014/main" id="{25D7DA47-9A89-48CB-829C-3D9A4879EB16}"/>
              </a:ext>
            </a:extLst>
          </p:cNvPr>
          <p:cNvSpPr>
            <a:spLocks noGrp="1"/>
          </p:cNvSpPr>
          <p:nvPr>
            <p:ph type="ftr" sz="quarter" idx="10"/>
          </p:nvPr>
        </p:nvSpPr>
        <p:spPr/>
        <p:txBody>
          <a:bodyPr/>
          <a:lstStyle/>
          <a:p>
            <a:r>
              <a:rPr lang="en-GB"/>
              <a:t>GLD Model</a:t>
            </a:r>
            <a:endParaRPr lang="en-US"/>
          </a:p>
        </p:txBody>
      </p:sp>
      <p:sp>
        <p:nvSpPr>
          <p:cNvPr id="16" name="Slide Number Placeholder 15">
            <a:extLst>
              <a:ext uri="{FF2B5EF4-FFF2-40B4-BE49-F238E27FC236}">
                <a16:creationId xmlns:a16="http://schemas.microsoft.com/office/drawing/2014/main" id="{E0539D99-764F-4E3A-A750-F4EE808509D6}"/>
              </a:ext>
            </a:extLst>
          </p:cNvPr>
          <p:cNvSpPr>
            <a:spLocks noGrp="1"/>
          </p:cNvSpPr>
          <p:nvPr>
            <p:ph type="sldNum" sz="quarter" idx="11"/>
          </p:nvPr>
        </p:nvSpPr>
        <p:spPr/>
        <p:txBody>
          <a:bodyPr/>
          <a:lstStyle/>
          <a:p>
            <a:fld id="{4FAB73BC-B049-4115-A692-8D63A059BFB8}" type="slidenum">
              <a:rPr lang="en-GB" smtClean="0"/>
              <a:pPr/>
              <a:t>‹#›</a:t>
            </a:fld>
            <a:endParaRPr lang="en-GB"/>
          </a:p>
        </p:txBody>
      </p:sp>
    </p:spTree>
    <p:extLst>
      <p:ext uri="{BB962C8B-B14F-4D97-AF65-F5344CB8AC3E}">
        <p14:creationId xmlns:p14="http://schemas.microsoft.com/office/powerpoint/2010/main" val="89093886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cSld name="Blank slide">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1678E0C5-FB8F-4FBE-9EDF-F8DFE163D222}"/>
              </a:ext>
            </a:extLst>
          </p:cNvPr>
          <p:cNvGraphicFramePr>
            <a:graphicFrameLocks noChangeAspect="1"/>
          </p:cNvGraphicFramePr>
          <p:nvPr>
            <p:custDataLst>
              <p:tags r:id="rId1"/>
            </p:custDataLst>
            <p:extLst>
              <p:ext uri="{D42A27DB-BD31-4B8C-83A1-F6EECF244321}">
                <p14:modId xmlns:p14="http://schemas.microsoft.com/office/powerpoint/2010/main" val="3807744915"/>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 Slide" r:id="rId4" imgW="501" imgH="502" progId="TCLayout.ActiveDocument.1">
                  <p:embed/>
                </p:oleObj>
              </mc:Choice>
              <mc:Fallback>
                <p:oleObj name="think-cell Slide" r:id="rId4" imgW="501" imgH="502" progId="TCLayout.ActiveDocument.1">
                  <p:embed/>
                  <p:pic>
                    <p:nvPicPr>
                      <p:cNvPr id="5" name="Object 4" hidden="1">
                        <a:extLst>
                          <a:ext uri="{FF2B5EF4-FFF2-40B4-BE49-F238E27FC236}">
                            <a16:creationId xmlns:a16="http://schemas.microsoft.com/office/drawing/2014/main" id="{1678E0C5-FB8F-4FBE-9EDF-F8DFE163D222}"/>
                          </a:ext>
                        </a:extLst>
                      </p:cNvPr>
                      <p:cNvPicPr/>
                      <p:nvPr/>
                    </p:nvPicPr>
                    <p:blipFill>
                      <a:blip r:embed="rId5"/>
                      <a:stretch>
                        <a:fillRect/>
                      </a:stretch>
                    </p:blipFill>
                    <p:spPr>
                      <a:xfrm>
                        <a:off x="2118" y="1588"/>
                        <a:ext cx="2117"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C372551F-F98A-4888-982D-352DE41C9315}"/>
              </a:ext>
            </a:extLst>
          </p:cNvPr>
          <p:cNvSpPr/>
          <p:nvPr>
            <p:custDataLst>
              <p:tags r:id="rId2"/>
            </p:custDataLst>
          </p:nvPr>
        </p:nvSpPr>
        <p:spPr>
          <a:xfrm>
            <a:off x="2" y="0"/>
            <a:ext cx="211666"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US" sz="2200" b="0" i="0" baseline="0">
              <a:latin typeface="Trebuchet MS" panose="020B0603020202020204" pitchFamily="34" charset="0"/>
              <a:ea typeface="+mj-ea"/>
              <a:cs typeface="Arial" panose="020B0604020202020204" pitchFamily="34" charset="0"/>
              <a:sym typeface="Trebuchet MS" panose="020B0603020202020204" pitchFamily="34" charset="0"/>
            </a:endParaRPr>
          </a:p>
        </p:txBody>
      </p:sp>
      <p:sp>
        <p:nvSpPr>
          <p:cNvPr id="8" name="Slide Number Placeholder 5"/>
          <p:cNvSpPr>
            <a:spLocks noGrp="1"/>
          </p:cNvSpPr>
          <p:nvPr>
            <p:ph type="sldNum" sz="quarter" idx="12"/>
          </p:nvPr>
        </p:nvSpPr>
        <p:spPr>
          <a:xfrm>
            <a:off x="11514670" y="6566446"/>
            <a:ext cx="478367" cy="155496"/>
          </a:xfrm>
          <a:prstGeom prst="rect">
            <a:avLst/>
          </a:prstGeom>
        </p:spPr>
        <p:txBody>
          <a:bodyPr anchor="ctr"/>
          <a:lstStyle>
            <a:lvl1pPr algn="ctr">
              <a:defRPr sz="900"/>
            </a:lvl1pPr>
          </a:lstStyle>
          <a:p>
            <a:fld id="{5D5369AF-0EB7-4BAF-8B64-14FFB1E0C7EA}" type="slidenum">
              <a:rPr lang="en-GB" smtClean="0"/>
              <a:pPr/>
              <a:t>‹#›</a:t>
            </a:fld>
            <a:endParaRPr lang="en-GB"/>
          </a:p>
        </p:txBody>
      </p:sp>
      <p:sp>
        <p:nvSpPr>
          <p:cNvPr id="11" name="Title 1">
            <a:extLst>
              <a:ext uri="{FF2B5EF4-FFF2-40B4-BE49-F238E27FC236}">
                <a16:creationId xmlns:a16="http://schemas.microsoft.com/office/drawing/2014/main" id="{1368B10A-604C-4FB6-8C54-0A936EC1C802}"/>
              </a:ext>
            </a:extLst>
          </p:cNvPr>
          <p:cNvSpPr>
            <a:spLocks noGrp="1"/>
          </p:cNvSpPr>
          <p:nvPr>
            <p:ph type="title" hasCustomPrompt="1"/>
          </p:nvPr>
        </p:nvSpPr>
        <p:spPr>
          <a:xfrm>
            <a:off x="522493" y="303439"/>
            <a:ext cx="11162649" cy="656173"/>
          </a:xfrm>
        </p:spPr>
        <p:txBody>
          <a:bodyPr lIns="36000" rIns="36000" bIns="0"/>
          <a:lstStyle>
            <a:lvl1pPr>
              <a:defRPr lang="en-GB" sz="2400" b="0" dirty="0">
                <a:solidFill>
                  <a:schemeClr val="tx2"/>
                </a:solidFill>
                <a:latin typeface="Trebuchet MS" panose="020B0603020202020204" pitchFamily="34" charset="0"/>
                <a:ea typeface="+mj-ea"/>
                <a:cs typeface="Arial" panose="020B0604020202020204" pitchFamily="34" charset="0"/>
              </a:defRPr>
            </a:lvl1pPr>
          </a:lstStyle>
          <a:p>
            <a:r>
              <a:rPr lang="en-GB">
                <a:solidFill>
                  <a:schemeClr val="accent3">
                    <a:lumMod val="60000"/>
                    <a:lumOff val="40000"/>
                  </a:schemeClr>
                </a:solidFill>
              </a:rPr>
              <a:t>[key word]: </a:t>
            </a:r>
            <a:r>
              <a:rPr lang="en-GB"/>
              <a:t>[key message]</a:t>
            </a:r>
          </a:p>
        </p:txBody>
      </p:sp>
    </p:spTree>
    <p:extLst>
      <p:ext uri="{BB962C8B-B14F-4D97-AF65-F5344CB8AC3E}">
        <p14:creationId xmlns:p14="http://schemas.microsoft.com/office/powerpoint/2010/main" val="294077717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cSld name="Section Divider">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ABA4E23-FCBE-46E9-AF92-F481572D77BD}"/>
              </a:ext>
              <a:ext uri="{C183D7F6-B498-43B3-948B-1728B52AA6E4}">
                <adec:decorative xmlns:adec="http://schemas.microsoft.com/office/drawing/2017/decorative" val="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ctrTitle" hasCustomPrompt="1"/>
          </p:nvPr>
        </p:nvSpPr>
        <p:spPr>
          <a:xfrm>
            <a:off x="1838586" y="2836677"/>
            <a:ext cx="7492777" cy="1630088"/>
          </a:xfrm>
        </p:spPr>
        <p:txBody>
          <a:bodyPr anchor="t" anchorCtr="0">
            <a:normAutofit/>
          </a:bodyPr>
          <a:lstStyle>
            <a:lvl1pPr algn="l">
              <a:lnSpc>
                <a:spcPct val="85000"/>
              </a:lnSpc>
              <a:defRPr sz="3600" b="1" cap="none" baseline="0">
                <a:solidFill>
                  <a:schemeClr val="tx1"/>
                </a:solidFill>
              </a:defRPr>
            </a:lvl1pPr>
          </a:lstStyle>
          <a:p>
            <a:r>
              <a:rPr lang="en-US"/>
              <a:t>Section title</a:t>
            </a:r>
          </a:p>
        </p:txBody>
      </p:sp>
    </p:spTree>
    <p:extLst>
      <p:ext uri="{BB962C8B-B14F-4D97-AF65-F5344CB8AC3E}">
        <p14:creationId xmlns:p14="http://schemas.microsoft.com/office/powerpoint/2010/main" val="389392650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GB" smtClean="0"/>
              <a:t>02/07/2026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95898093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846CE7D5-CF57-46EF-B807-FDD0502418D4}" type="datetimeFigureOut">
              <a:rPr lang="en-GB" smtClean="0"/>
              <a:t>02/07/2026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8317984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A63EDB-3EF4-A473-85AA-D5F4D2C8E7D1}"/>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BBCB4536-BBA8-9667-E036-4947DA29DBFB}"/>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DB2C9AD2-556E-EEDB-FA2F-B79AC9D7F0B3}"/>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7340D16D-BF63-4483-D5E1-187ED3944C10}"/>
              </a:ext>
            </a:extLst>
          </p:cNvPr>
          <p:cNvSpPr>
            <a:spLocks noGrp="1"/>
          </p:cNvSpPr>
          <p:nvPr>
            <p:ph type="dt" sz="half" idx="10"/>
          </p:nvPr>
        </p:nvSpPr>
        <p:spPr/>
        <p:txBody>
          <a:bodyPr/>
          <a:lstStyle/>
          <a:p>
            <a:fld id="{1EAA45F8-B192-4B93-82CF-E7F59EADE16A}" type="datetimeFigureOut">
              <a:rPr lang="en-GB" smtClean="0"/>
              <a:t>02/07/2026</a:t>
            </a:fld>
            <a:endParaRPr lang="en-GB"/>
          </a:p>
        </p:txBody>
      </p:sp>
      <p:sp>
        <p:nvSpPr>
          <p:cNvPr id="6" name="Footer Placeholder 5">
            <a:extLst>
              <a:ext uri="{FF2B5EF4-FFF2-40B4-BE49-F238E27FC236}">
                <a16:creationId xmlns:a16="http://schemas.microsoft.com/office/drawing/2014/main" id="{BBDA91D2-E07F-E32D-E722-AB918453694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46A7108-E032-76ED-BB4C-C0AB2DDE98A2}"/>
              </a:ext>
            </a:extLst>
          </p:cNvPr>
          <p:cNvSpPr>
            <a:spLocks noGrp="1"/>
          </p:cNvSpPr>
          <p:nvPr>
            <p:ph type="sldNum" sz="quarter" idx="12"/>
          </p:nvPr>
        </p:nvSpPr>
        <p:spPr/>
        <p:txBody>
          <a:bodyPr/>
          <a:lstStyle/>
          <a:p>
            <a:fld id="{77D1EC6B-4D42-4522-907E-ADAE193BBD27}" type="slidenum">
              <a:rPr lang="en-GB" smtClean="0"/>
              <a:t>‹#›</a:t>
            </a:fld>
            <a:endParaRPr lang="en-GB"/>
          </a:p>
        </p:txBody>
      </p:sp>
    </p:spTree>
    <p:extLst>
      <p:ext uri="{BB962C8B-B14F-4D97-AF65-F5344CB8AC3E}">
        <p14:creationId xmlns:p14="http://schemas.microsoft.com/office/powerpoint/2010/main" val="287730849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GB" smtClean="0"/>
              <a:t>02/07/2026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63887154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p:cNvSpPr>
            <a:spLocks noGrp="1"/>
          </p:cNvSpPr>
          <p:nvPr>
            <p:ph type="dt" sz="half" idx="10"/>
          </p:nvPr>
        </p:nvSpPr>
        <p:spPr/>
        <p:txBody>
          <a:bodyPr/>
          <a:lstStyle/>
          <a:p>
            <a:fld id="{846CE7D5-CF57-46EF-B807-FDD0502418D4}" type="datetimeFigureOut">
              <a:rPr lang="en-GB" smtClean="0"/>
              <a:t>02/07/2026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81602457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p:cNvSpPr>
            <a:spLocks noGrp="1"/>
          </p:cNvSpPr>
          <p:nvPr>
            <p:ph type="dt" sz="half" idx="10"/>
          </p:nvPr>
        </p:nvSpPr>
        <p:spPr/>
        <p:txBody>
          <a:bodyPr/>
          <a:lstStyle/>
          <a:p>
            <a:fld id="{846CE7D5-CF57-46EF-B807-FDD0502418D4}" type="datetimeFigureOut">
              <a:rPr lang="en-GB" smtClean="0"/>
              <a:t>02/07/2026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89416138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GB" smtClean="0"/>
              <a:t>02/07/2026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43797570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GB" smtClean="0"/>
              <a:t>02/07/2026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4255859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02/07/2026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422599186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02/07/2026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71015539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846CE7D5-CF57-46EF-B807-FDD0502418D4}" type="datetimeFigureOut">
              <a:rPr lang="en-GB" smtClean="0"/>
              <a:t>02/07/2026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68903574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846CE7D5-CF57-46EF-B807-FDD0502418D4}" type="datetimeFigureOut">
              <a:rPr lang="en-GB" smtClean="0"/>
              <a:t>02/07/2026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0852227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ADBC38-720A-AF3A-9A2F-9FF1B3DF3572}"/>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DFA36D78-528F-416C-6FFF-A49BA80E0DE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B762B454-400B-EA1B-260A-3B13897363C4}"/>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69667812-2DE2-D53B-A5BF-24AB9AAA5BC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3B439DC0-D82C-7F07-D5BB-6727AF480466}"/>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38EC88D0-C19F-4AA9-2819-3A37116A453D}"/>
              </a:ext>
            </a:extLst>
          </p:cNvPr>
          <p:cNvSpPr>
            <a:spLocks noGrp="1"/>
          </p:cNvSpPr>
          <p:nvPr>
            <p:ph type="dt" sz="half" idx="10"/>
          </p:nvPr>
        </p:nvSpPr>
        <p:spPr/>
        <p:txBody>
          <a:bodyPr/>
          <a:lstStyle/>
          <a:p>
            <a:fld id="{1EAA45F8-B192-4B93-82CF-E7F59EADE16A}" type="datetimeFigureOut">
              <a:rPr lang="en-GB" smtClean="0"/>
              <a:t>02/07/2026</a:t>
            </a:fld>
            <a:endParaRPr lang="en-GB"/>
          </a:p>
        </p:txBody>
      </p:sp>
      <p:sp>
        <p:nvSpPr>
          <p:cNvPr id="8" name="Footer Placeholder 7">
            <a:extLst>
              <a:ext uri="{FF2B5EF4-FFF2-40B4-BE49-F238E27FC236}">
                <a16:creationId xmlns:a16="http://schemas.microsoft.com/office/drawing/2014/main" id="{B72573CF-8BA8-184B-DCFC-5E989A49AC28}"/>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BFA05079-0CC3-BEB2-7406-04CB6865A610}"/>
              </a:ext>
            </a:extLst>
          </p:cNvPr>
          <p:cNvSpPr>
            <a:spLocks noGrp="1"/>
          </p:cNvSpPr>
          <p:nvPr>
            <p:ph type="sldNum" sz="quarter" idx="12"/>
          </p:nvPr>
        </p:nvSpPr>
        <p:spPr/>
        <p:txBody>
          <a:bodyPr/>
          <a:lstStyle/>
          <a:p>
            <a:fld id="{77D1EC6B-4D42-4522-907E-ADAE193BBD27}" type="slidenum">
              <a:rPr lang="en-GB" smtClean="0"/>
              <a:t>‹#›</a:t>
            </a:fld>
            <a:endParaRPr lang="en-GB"/>
          </a:p>
        </p:txBody>
      </p:sp>
    </p:spTree>
    <p:extLst>
      <p:ext uri="{BB962C8B-B14F-4D97-AF65-F5344CB8AC3E}">
        <p14:creationId xmlns:p14="http://schemas.microsoft.com/office/powerpoint/2010/main" val="24870970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E9A1C0-6510-E86D-71BA-01574F4F263D}"/>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907025E7-C35E-BDB4-540A-1CCDF3731AE0}"/>
              </a:ext>
            </a:extLst>
          </p:cNvPr>
          <p:cNvSpPr>
            <a:spLocks noGrp="1"/>
          </p:cNvSpPr>
          <p:nvPr>
            <p:ph type="dt" sz="half" idx="10"/>
          </p:nvPr>
        </p:nvSpPr>
        <p:spPr/>
        <p:txBody>
          <a:bodyPr/>
          <a:lstStyle/>
          <a:p>
            <a:fld id="{1EAA45F8-B192-4B93-82CF-E7F59EADE16A}" type="datetimeFigureOut">
              <a:rPr lang="en-GB" smtClean="0"/>
              <a:t>02/07/2026</a:t>
            </a:fld>
            <a:endParaRPr lang="en-GB"/>
          </a:p>
        </p:txBody>
      </p:sp>
      <p:sp>
        <p:nvSpPr>
          <p:cNvPr id="4" name="Footer Placeholder 3">
            <a:extLst>
              <a:ext uri="{FF2B5EF4-FFF2-40B4-BE49-F238E27FC236}">
                <a16:creationId xmlns:a16="http://schemas.microsoft.com/office/drawing/2014/main" id="{A6666BF5-7CA6-6059-3FE6-91B1A87C3B5A}"/>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167CE943-10C6-F786-8A40-37CEB2DB0F35}"/>
              </a:ext>
            </a:extLst>
          </p:cNvPr>
          <p:cNvSpPr>
            <a:spLocks noGrp="1"/>
          </p:cNvSpPr>
          <p:nvPr>
            <p:ph type="sldNum" sz="quarter" idx="12"/>
          </p:nvPr>
        </p:nvSpPr>
        <p:spPr/>
        <p:txBody>
          <a:bodyPr/>
          <a:lstStyle/>
          <a:p>
            <a:fld id="{77D1EC6B-4D42-4522-907E-ADAE193BBD27}" type="slidenum">
              <a:rPr lang="en-GB" smtClean="0"/>
              <a:t>‹#›</a:t>
            </a:fld>
            <a:endParaRPr lang="en-GB"/>
          </a:p>
        </p:txBody>
      </p:sp>
    </p:spTree>
    <p:extLst>
      <p:ext uri="{BB962C8B-B14F-4D97-AF65-F5344CB8AC3E}">
        <p14:creationId xmlns:p14="http://schemas.microsoft.com/office/powerpoint/2010/main" val="10397183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16C59CD-BA54-4B0B-02DC-559787D42E7D}"/>
              </a:ext>
            </a:extLst>
          </p:cNvPr>
          <p:cNvSpPr>
            <a:spLocks noGrp="1"/>
          </p:cNvSpPr>
          <p:nvPr>
            <p:ph type="dt" sz="half" idx="10"/>
          </p:nvPr>
        </p:nvSpPr>
        <p:spPr/>
        <p:txBody>
          <a:bodyPr/>
          <a:lstStyle/>
          <a:p>
            <a:fld id="{1EAA45F8-B192-4B93-82CF-E7F59EADE16A}" type="datetimeFigureOut">
              <a:rPr lang="en-GB" smtClean="0"/>
              <a:t>02/07/2026</a:t>
            </a:fld>
            <a:endParaRPr lang="en-GB"/>
          </a:p>
        </p:txBody>
      </p:sp>
      <p:sp>
        <p:nvSpPr>
          <p:cNvPr id="3" name="Footer Placeholder 2">
            <a:extLst>
              <a:ext uri="{FF2B5EF4-FFF2-40B4-BE49-F238E27FC236}">
                <a16:creationId xmlns:a16="http://schemas.microsoft.com/office/drawing/2014/main" id="{CBD10787-7E5F-DAA7-7CD1-97FD9F0E11A7}"/>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2EACF7F1-5D04-59FD-8E40-53E7DF874092}"/>
              </a:ext>
            </a:extLst>
          </p:cNvPr>
          <p:cNvSpPr>
            <a:spLocks noGrp="1"/>
          </p:cNvSpPr>
          <p:nvPr>
            <p:ph type="sldNum" sz="quarter" idx="12"/>
          </p:nvPr>
        </p:nvSpPr>
        <p:spPr/>
        <p:txBody>
          <a:bodyPr/>
          <a:lstStyle/>
          <a:p>
            <a:fld id="{77D1EC6B-4D42-4522-907E-ADAE193BBD27}" type="slidenum">
              <a:rPr lang="en-GB" smtClean="0"/>
              <a:t>‹#›</a:t>
            </a:fld>
            <a:endParaRPr lang="en-GB"/>
          </a:p>
        </p:txBody>
      </p:sp>
    </p:spTree>
    <p:extLst>
      <p:ext uri="{BB962C8B-B14F-4D97-AF65-F5344CB8AC3E}">
        <p14:creationId xmlns:p14="http://schemas.microsoft.com/office/powerpoint/2010/main" val="17176840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D979D6-D0BE-1789-2300-E0A561E34EB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018E7B8B-35BB-EB8C-5D9D-53CC8C0B873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F1789B5A-973C-7B61-C33F-CAC602768BD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22A1724B-38B5-341B-FD0E-7940263DE219}"/>
              </a:ext>
            </a:extLst>
          </p:cNvPr>
          <p:cNvSpPr>
            <a:spLocks noGrp="1"/>
          </p:cNvSpPr>
          <p:nvPr>
            <p:ph type="dt" sz="half" idx="10"/>
          </p:nvPr>
        </p:nvSpPr>
        <p:spPr/>
        <p:txBody>
          <a:bodyPr/>
          <a:lstStyle/>
          <a:p>
            <a:fld id="{1EAA45F8-B192-4B93-82CF-E7F59EADE16A}" type="datetimeFigureOut">
              <a:rPr lang="en-GB" smtClean="0"/>
              <a:t>02/07/2026</a:t>
            </a:fld>
            <a:endParaRPr lang="en-GB"/>
          </a:p>
        </p:txBody>
      </p:sp>
      <p:sp>
        <p:nvSpPr>
          <p:cNvPr id="6" name="Footer Placeholder 5">
            <a:extLst>
              <a:ext uri="{FF2B5EF4-FFF2-40B4-BE49-F238E27FC236}">
                <a16:creationId xmlns:a16="http://schemas.microsoft.com/office/drawing/2014/main" id="{47324271-4A82-F9FD-B56D-FFC7A33405A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01310CD-7258-C278-42AD-7FF81038B039}"/>
              </a:ext>
            </a:extLst>
          </p:cNvPr>
          <p:cNvSpPr>
            <a:spLocks noGrp="1"/>
          </p:cNvSpPr>
          <p:nvPr>
            <p:ph type="sldNum" sz="quarter" idx="12"/>
          </p:nvPr>
        </p:nvSpPr>
        <p:spPr/>
        <p:txBody>
          <a:bodyPr/>
          <a:lstStyle/>
          <a:p>
            <a:fld id="{77D1EC6B-4D42-4522-907E-ADAE193BBD27}" type="slidenum">
              <a:rPr lang="en-GB" smtClean="0"/>
              <a:t>‹#›</a:t>
            </a:fld>
            <a:endParaRPr lang="en-GB"/>
          </a:p>
        </p:txBody>
      </p:sp>
    </p:spTree>
    <p:extLst>
      <p:ext uri="{BB962C8B-B14F-4D97-AF65-F5344CB8AC3E}">
        <p14:creationId xmlns:p14="http://schemas.microsoft.com/office/powerpoint/2010/main" val="29566800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83C6C2-8DD3-A977-CEEE-0D4134612BA8}"/>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BF3F04EC-54BA-7ACC-AA32-CC14CE71E5F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08396980-E4E2-F8B2-39FA-736C0AE43CD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6D2BC9C-77BF-E28B-60FD-B05B5EC2782E}"/>
              </a:ext>
            </a:extLst>
          </p:cNvPr>
          <p:cNvSpPr>
            <a:spLocks noGrp="1"/>
          </p:cNvSpPr>
          <p:nvPr>
            <p:ph type="dt" sz="half" idx="10"/>
          </p:nvPr>
        </p:nvSpPr>
        <p:spPr/>
        <p:txBody>
          <a:bodyPr/>
          <a:lstStyle/>
          <a:p>
            <a:fld id="{1EAA45F8-B192-4B93-82CF-E7F59EADE16A}" type="datetimeFigureOut">
              <a:rPr lang="en-GB" smtClean="0"/>
              <a:t>02/07/2026</a:t>
            </a:fld>
            <a:endParaRPr lang="en-GB"/>
          </a:p>
        </p:txBody>
      </p:sp>
      <p:sp>
        <p:nvSpPr>
          <p:cNvPr id="6" name="Footer Placeholder 5">
            <a:extLst>
              <a:ext uri="{FF2B5EF4-FFF2-40B4-BE49-F238E27FC236}">
                <a16:creationId xmlns:a16="http://schemas.microsoft.com/office/drawing/2014/main" id="{B029E24F-D3F3-6386-984A-938E45D9039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4688E8F-1332-E9B6-DC32-D2566FAB8D35}"/>
              </a:ext>
            </a:extLst>
          </p:cNvPr>
          <p:cNvSpPr>
            <a:spLocks noGrp="1"/>
          </p:cNvSpPr>
          <p:nvPr>
            <p:ph type="sldNum" sz="quarter" idx="12"/>
          </p:nvPr>
        </p:nvSpPr>
        <p:spPr/>
        <p:txBody>
          <a:bodyPr/>
          <a:lstStyle/>
          <a:p>
            <a:fld id="{77D1EC6B-4D42-4522-907E-ADAE193BBD27}" type="slidenum">
              <a:rPr lang="en-GB" smtClean="0"/>
              <a:t>‹#›</a:t>
            </a:fld>
            <a:endParaRPr lang="en-GB"/>
          </a:p>
        </p:txBody>
      </p:sp>
    </p:spTree>
    <p:extLst>
      <p:ext uri="{BB962C8B-B14F-4D97-AF65-F5344CB8AC3E}">
        <p14:creationId xmlns:p14="http://schemas.microsoft.com/office/powerpoint/2010/main" val="25878875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theme" Target="../theme/theme3.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theme" Target="../theme/theme4.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A662880-0C6C-BF30-663A-4EE7FF2EB1C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01E7D4F1-2B23-7964-D16C-1CD29CB8660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2BF7B0D5-8277-5F1D-E109-7D3BB1E119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EAA45F8-B192-4B93-82CF-E7F59EADE16A}" type="datetimeFigureOut">
              <a:rPr lang="en-GB" smtClean="0"/>
              <a:t>02/07/2026</a:t>
            </a:fld>
            <a:endParaRPr lang="en-GB"/>
          </a:p>
        </p:txBody>
      </p:sp>
      <p:sp>
        <p:nvSpPr>
          <p:cNvPr id="5" name="Footer Placeholder 4">
            <a:extLst>
              <a:ext uri="{FF2B5EF4-FFF2-40B4-BE49-F238E27FC236}">
                <a16:creationId xmlns:a16="http://schemas.microsoft.com/office/drawing/2014/main" id="{1DA7383D-0BD2-CF72-B119-46E07B93A9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FD1D580F-7B69-7486-943F-0B77890362E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7D1EC6B-4D42-4522-907E-ADAE193BBD27}" type="slidenum">
              <a:rPr lang="en-GB" smtClean="0"/>
              <a:t>‹#›</a:t>
            </a:fld>
            <a:endParaRPr lang="en-GB"/>
          </a:p>
        </p:txBody>
      </p:sp>
      <p:sp>
        <p:nvSpPr>
          <p:cNvPr id="9" name="TextBox 8">
            <a:extLst>
              <a:ext uri="{FF2B5EF4-FFF2-40B4-BE49-F238E27FC236}">
                <a16:creationId xmlns:a16="http://schemas.microsoft.com/office/drawing/2014/main" id="{D7A80F6D-7FFD-A942-D90E-78573E0064A3}"/>
              </a:ext>
            </a:extLst>
          </p:cNvPr>
          <p:cNvSpPr txBox="1"/>
          <p:nvPr userDrawn="1">
            <p:extLst>
              <p:ext uri="{1162E1C5-73C7-4A58-AE30-91384D911F3F}">
                <p184:classification xmlns:p184="http://schemas.microsoft.com/office/powerpoint/2018/4/main" val="hdr"/>
              </p:ext>
            </p:extLst>
          </p:nvPr>
        </p:nvSpPr>
        <p:spPr>
          <a:xfrm>
            <a:off x="5811012" y="63500"/>
            <a:ext cx="598488" cy="167640"/>
          </a:xfrm>
          <a:prstGeom prst="rect">
            <a:avLst/>
          </a:prstGeom>
        </p:spPr>
        <p:txBody>
          <a:bodyPr horzOverflow="overflow" lIns="0" tIns="0" rIns="0" bIns="0">
            <a:spAutoFit/>
          </a:bodyPr>
          <a:lstStyle/>
          <a:p>
            <a:pPr algn="l"/>
            <a:r>
              <a:rPr lang="en-GB" sz="1100">
                <a:solidFill>
                  <a:srgbClr val="000000">
                    <a:alpha val="50000"/>
                  </a:srgbClr>
                </a:solidFill>
                <a:latin typeface="Aptos" panose="020B0004020202020204" pitchFamily="34" charset="0"/>
              </a:rPr>
              <a:t>OFFICIAL</a:t>
            </a:r>
          </a:p>
        </p:txBody>
      </p:sp>
      <p:sp>
        <p:nvSpPr>
          <p:cNvPr id="10" name="TextBox 9">
            <a:extLst>
              <a:ext uri="{FF2B5EF4-FFF2-40B4-BE49-F238E27FC236}">
                <a16:creationId xmlns:a16="http://schemas.microsoft.com/office/drawing/2014/main" id="{857811E8-9390-9BBF-3C24-A08408561C46}"/>
              </a:ext>
            </a:extLst>
          </p:cNvPr>
          <p:cNvSpPr txBox="1"/>
          <p:nvPr userDrawn="1">
            <p:extLst>
              <p:ext uri="{1162E1C5-73C7-4A58-AE30-91384D911F3F}">
                <p184:classification xmlns:p184="http://schemas.microsoft.com/office/powerpoint/2018/4/main" val="ftr"/>
              </p:ext>
            </p:extLst>
          </p:nvPr>
        </p:nvSpPr>
        <p:spPr>
          <a:xfrm>
            <a:off x="5811012" y="6626860"/>
            <a:ext cx="598488" cy="167640"/>
          </a:xfrm>
          <a:prstGeom prst="rect">
            <a:avLst/>
          </a:prstGeom>
        </p:spPr>
        <p:txBody>
          <a:bodyPr horzOverflow="overflow" lIns="0" tIns="0" rIns="0" bIns="0">
            <a:spAutoFit/>
          </a:bodyPr>
          <a:lstStyle/>
          <a:p>
            <a:pPr algn="l"/>
            <a:r>
              <a:rPr lang="en-GB" sz="1100">
                <a:solidFill>
                  <a:srgbClr val="000000">
                    <a:alpha val="50000"/>
                  </a:srgbClr>
                </a:solidFill>
                <a:latin typeface="Aptos" panose="020B0004020202020204" pitchFamily="34" charset="0"/>
              </a:rPr>
              <a:t>OFFICIAL</a:t>
            </a:r>
          </a:p>
        </p:txBody>
      </p:sp>
    </p:spTree>
    <p:extLst>
      <p:ext uri="{BB962C8B-B14F-4D97-AF65-F5344CB8AC3E}">
        <p14:creationId xmlns:p14="http://schemas.microsoft.com/office/powerpoint/2010/main" val="28264101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3" r:id="rId14"/>
    <p:sldLayoutId id="2147483664"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A98F135-9BEB-9917-6661-4AA1CB35AB9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313E8CBB-4E97-7EE7-5F76-15123ACF294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352BD5F-3B8B-1102-1E63-1054A3C2C78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BC7CE3A-ECE3-7345-BB7B-F15D186756E1}" type="datetimeFigureOut">
              <a:rPr lang="en-US" smtClean="0"/>
              <a:t>7/2/2026</a:t>
            </a:fld>
            <a:endParaRPr lang="en-US"/>
          </a:p>
        </p:txBody>
      </p:sp>
      <p:sp>
        <p:nvSpPr>
          <p:cNvPr id="5" name="Footer Placeholder 4">
            <a:extLst>
              <a:ext uri="{FF2B5EF4-FFF2-40B4-BE49-F238E27FC236}">
                <a16:creationId xmlns:a16="http://schemas.microsoft.com/office/drawing/2014/main" id="{4814036E-AE51-831D-436A-1B3F1604CFF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3B68C2D-42B5-46F5-1335-52DEF629945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AB30D0-55B4-854E-B0E3-2BB1630A05D4}" type="slidenum">
              <a:rPr lang="en-US" smtClean="0"/>
              <a:t>‹#›</a:t>
            </a:fld>
            <a:endParaRPr lang="en-US"/>
          </a:p>
        </p:txBody>
      </p:sp>
    </p:spTree>
    <p:extLst>
      <p:ext uri="{BB962C8B-B14F-4D97-AF65-F5344CB8AC3E}">
        <p14:creationId xmlns:p14="http://schemas.microsoft.com/office/powerpoint/2010/main" val="2483950058"/>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6334" y="501048"/>
            <a:ext cx="10956620" cy="512514"/>
          </a:xfrm>
          <a:prstGeom prst="rect">
            <a:avLst/>
          </a:prstGeom>
        </p:spPr>
        <p:txBody>
          <a:bodyPr vert="horz" lIns="0" tIns="0" rIns="0" bIns="0" rtlCol="0" anchor="t" anchorCtr="0">
            <a:noAutofit/>
          </a:bodyPr>
          <a:lstStyle/>
          <a:p>
            <a:r>
              <a:rPr lang="en-GB" noProof="0"/>
              <a:t>Click to edit Master title style</a:t>
            </a:r>
          </a:p>
        </p:txBody>
      </p:sp>
      <p:sp>
        <p:nvSpPr>
          <p:cNvPr id="3" name="Text Placeholder 2"/>
          <p:cNvSpPr>
            <a:spLocks noGrp="1"/>
          </p:cNvSpPr>
          <p:nvPr>
            <p:ph type="body" idx="1"/>
          </p:nvPr>
        </p:nvSpPr>
        <p:spPr>
          <a:xfrm>
            <a:off x="647723" y="1368979"/>
            <a:ext cx="10956620" cy="4670874"/>
          </a:xfrm>
          <a:prstGeom prst="rect">
            <a:avLst/>
          </a:prstGeom>
        </p:spPr>
        <p:txBody>
          <a:bodyPr vert="horz" lIns="0" tIns="0" rIns="0" bIns="0" rtlCol="0">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Footer Placeholder 4"/>
          <p:cNvSpPr>
            <a:spLocks noGrp="1"/>
          </p:cNvSpPr>
          <p:nvPr>
            <p:ph type="ftr" sz="quarter" idx="3"/>
          </p:nvPr>
        </p:nvSpPr>
        <p:spPr>
          <a:xfrm>
            <a:off x="647724" y="6201808"/>
            <a:ext cx="10154233" cy="365125"/>
          </a:xfrm>
          <a:prstGeom prst="rect">
            <a:avLst/>
          </a:prstGeom>
        </p:spPr>
        <p:txBody>
          <a:bodyPr vert="horz" lIns="0" tIns="0" rIns="0" bIns="0" rtlCol="0" anchor="t" anchorCtr="0"/>
          <a:lstStyle>
            <a:lvl1pPr algn="l">
              <a:defRPr sz="1050" b="0">
                <a:solidFill>
                  <a:srgbClr val="4D4D4D"/>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50" b="0" i="0" u="none" strike="noStrike" kern="1200" cap="none" spc="0" normalizeH="0" baseline="0" noProof="0">
              <a:ln>
                <a:noFill/>
              </a:ln>
              <a:solidFill>
                <a:srgbClr val="4D4D4D"/>
              </a:solidFill>
              <a:effectLst/>
              <a:uLnTx/>
              <a:uFillTx/>
              <a:latin typeface="Arial" panose="020B0604020202020204"/>
              <a:ea typeface="+mn-ea"/>
              <a:cs typeface="+mn-cs"/>
            </a:endParaRPr>
          </a:p>
        </p:txBody>
      </p:sp>
      <p:sp>
        <p:nvSpPr>
          <p:cNvPr id="6" name="Slide Number Placeholder 5"/>
          <p:cNvSpPr>
            <a:spLocks noGrp="1"/>
          </p:cNvSpPr>
          <p:nvPr>
            <p:ph type="sldNum" sz="quarter" idx="4"/>
          </p:nvPr>
        </p:nvSpPr>
        <p:spPr>
          <a:xfrm>
            <a:off x="10853642" y="6201808"/>
            <a:ext cx="750701" cy="365125"/>
          </a:xfrm>
          <a:prstGeom prst="rect">
            <a:avLst/>
          </a:prstGeom>
        </p:spPr>
        <p:txBody>
          <a:bodyPr vert="horz" lIns="91440" tIns="45720" rIns="91440" bIns="45720" rtlCol="0" anchor="t" anchorCtr="0"/>
          <a:lstStyle>
            <a:lvl1pPr algn="r">
              <a:defRPr lang="en-US" sz="1050" b="0" kern="1200" smtClean="0">
                <a:solidFill>
                  <a:srgbClr val="4D4D4D"/>
                </a:solidFill>
                <a:latin typeface="+mn-lt"/>
                <a:ea typeface="+mn-ea"/>
                <a:cs typeface="+mn-cs"/>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4FAB73BC-B049-4115-A692-8D63A059BFB8}" type="slidenum">
              <a:rPr kumimoji="0" lang="en-GB" sz="1050" b="0" i="0" u="none" strike="noStrike" kern="1200" cap="none" spc="0" normalizeH="0" baseline="0" noProof="0" smtClean="0">
                <a:ln>
                  <a:noFill/>
                </a:ln>
                <a:solidFill>
                  <a:srgbClr val="4D4D4D"/>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050" b="0" i="0" u="none" strike="noStrike" kern="1200" cap="none" spc="0" normalizeH="0" baseline="0" noProof="0">
              <a:ln>
                <a:noFill/>
              </a:ln>
              <a:solidFill>
                <a:srgbClr val="4D4D4D"/>
              </a:solidFill>
              <a:effectLst/>
              <a:uLnTx/>
              <a:uFillTx/>
              <a:latin typeface="Arial" panose="020B0604020202020204"/>
              <a:ea typeface="+mn-ea"/>
              <a:cs typeface="+mn-cs"/>
            </a:endParaRPr>
          </a:p>
        </p:txBody>
      </p:sp>
      <p:sp>
        <p:nvSpPr>
          <p:cNvPr id="8" name="TextBox 7">
            <a:extLst>
              <a:ext uri="{FF2B5EF4-FFF2-40B4-BE49-F238E27FC236}">
                <a16:creationId xmlns:a16="http://schemas.microsoft.com/office/drawing/2014/main" id="{61E25B7B-AB11-26CB-D361-4EEE49E35F8A}"/>
              </a:ext>
            </a:extLst>
          </p:cNvPr>
          <p:cNvSpPr txBox="1"/>
          <p:nvPr userDrawn="1">
            <p:extLst>
              <p:ext uri="{1162E1C5-73C7-4A58-AE30-91384D911F3F}">
                <p184:classification xmlns:p184="http://schemas.microsoft.com/office/powerpoint/2018/4/main" val="hdr"/>
              </p:ext>
            </p:extLst>
          </p:nvPr>
        </p:nvSpPr>
        <p:spPr>
          <a:xfrm>
            <a:off x="5094288" y="63500"/>
            <a:ext cx="2032000" cy="167640"/>
          </a:xfrm>
          <a:prstGeom prst="rect">
            <a:avLst/>
          </a:prstGeom>
        </p:spPr>
        <p:txBody>
          <a:bodyPr horzOverflow="overflow" lIns="0" tIns="0" rIns="0" bIns="0">
            <a:spAutoFit/>
          </a:bodyPr>
          <a:lstStyle/>
          <a:p>
            <a:pPr algn="l"/>
            <a:r>
              <a:rPr lang="en-GB" sz="1100">
                <a:solidFill>
                  <a:srgbClr val="000000">
                    <a:alpha val="50000"/>
                  </a:srgbClr>
                </a:solidFill>
                <a:latin typeface="Aptos" panose="020B0004020202020204" pitchFamily="34" charset="0"/>
              </a:rPr>
              <a:t>OFFICIAL - FOR PUBLIC RELEASE</a:t>
            </a:r>
          </a:p>
        </p:txBody>
      </p:sp>
      <p:sp>
        <p:nvSpPr>
          <p:cNvPr id="9" name="TextBox 8">
            <a:extLst>
              <a:ext uri="{FF2B5EF4-FFF2-40B4-BE49-F238E27FC236}">
                <a16:creationId xmlns:a16="http://schemas.microsoft.com/office/drawing/2014/main" id="{310522C1-3B19-B21C-53D2-7168B403A9DA}"/>
              </a:ext>
            </a:extLst>
          </p:cNvPr>
          <p:cNvSpPr txBox="1"/>
          <p:nvPr userDrawn="1">
            <p:extLst>
              <p:ext uri="{1162E1C5-73C7-4A58-AE30-91384D911F3F}">
                <p184:classification xmlns:p184="http://schemas.microsoft.com/office/powerpoint/2018/4/main" val="ftr"/>
              </p:ext>
            </p:extLst>
          </p:nvPr>
        </p:nvSpPr>
        <p:spPr>
          <a:xfrm>
            <a:off x="5094288" y="6626860"/>
            <a:ext cx="2032000" cy="167640"/>
          </a:xfrm>
          <a:prstGeom prst="rect">
            <a:avLst/>
          </a:prstGeom>
        </p:spPr>
        <p:txBody>
          <a:bodyPr horzOverflow="overflow" lIns="0" tIns="0" rIns="0" bIns="0">
            <a:spAutoFit/>
          </a:bodyPr>
          <a:lstStyle/>
          <a:p>
            <a:pPr algn="l"/>
            <a:r>
              <a:rPr lang="en-GB" sz="1100">
                <a:solidFill>
                  <a:srgbClr val="000000">
                    <a:alpha val="50000"/>
                  </a:srgbClr>
                </a:solidFill>
                <a:latin typeface="Aptos" panose="020B0004020202020204" pitchFamily="34" charset="0"/>
              </a:rPr>
              <a:t>OFFICIAL - FOR PUBLIC RELEASE</a:t>
            </a:r>
          </a:p>
        </p:txBody>
      </p:sp>
    </p:spTree>
    <p:extLst>
      <p:ext uri="{BB962C8B-B14F-4D97-AF65-F5344CB8AC3E}">
        <p14:creationId xmlns:p14="http://schemas.microsoft.com/office/powerpoint/2010/main" val="1232204833"/>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hf hdr="0" dt="0"/>
  <p:txStyles>
    <p:titleStyle>
      <a:lvl1pPr algn="l" defTabSz="685783" rtl="0" eaLnBrk="1" latinLnBrk="0" hangingPunct="1">
        <a:lnSpc>
          <a:spcPct val="90000"/>
        </a:lnSpc>
        <a:spcBef>
          <a:spcPct val="0"/>
        </a:spcBef>
        <a:buNone/>
        <a:defRPr sz="2400" b="1" kern="1200">
          <a:solidFill>
            <a:srgbClr val="003764"/>
          </a:solidFill>
          <a:latin typeface="Arial" panose="020B0604020202020204" pitchFamily="34" charset="0"/>
          <a:ea typeface="+mj-ea"/>
          <a:cs typeface="Arial" panose="020B0604020202020204" pitchFamily="34" charset="0"/>
        </a:defRPr>
      </a:lvl1pPr>
    </p:titleStyle>
    <p:bodyStyle>
      <a:lvl1pPr marL="0" indent="0" algn="l" defTabSz="685783" rtl="0" eaLnBrk="1" latinLnBrk="0" hangingPunct="1">
        <a:lnSpc>
          <a:spcPct val="100000"/>
        </a:lnSpc>
        <a:spcBef>
          <a:spcPts val="0"/>
        </a:spcBef>
        <a:spcAft>
          <a:spcPts val="900"/>
        </a:spcAft>
        <a:buClr>
          <a:srgbClr val="0A548B"/>
        </a:buClr>
        <a:buSzPct val="100000"/>
        <a:buFont typeface="Corbel" pitchFamily="34" charset="0"/>
        <a:buNone/>
        <a:defRPr sz="1800" kern="1200">
          <a:solidFill>
            <a:schemeClr val="tx1"/>
          </a:solidFill>
          <a:latin typeface="Arial" panose="020B0604020202020204" pitchFamily="34" charset="0"/>
          <a:ea typeface="+mn-ea"/>
          <a:cs typeface="Arial" panose="020B0604020202020204" pitchFamily="34" charset="0"/>
        </a:defRPr>
      </a:lvl1pPr>
      <a:lvl2pPr marL="0" indent="0" algn="l" defTabSz="685783" rtl="0" eaLnBrk="1" latinLnBrk="0" hangingPunct="1">
        <a:lnSpc>
          <a:spcPct val="100000"/>
        </a:lnSpc>
        <a:spcBef>
          <a:spcPts val="0"/>
        </a:spcBef>
        <a:spcAft>
          <a:spcPts val="900"/>
        </a:spcAft>
        <a:buClr>
          <a:srgbClr val="0A548B"/>
        </a:buClr>
        <a:buSzPct val="100000"/>
        <a:buFont typeface="Corbel" pitchFamily="34" charset="0"/>
        <a:buNone/>
        <a:defRPr sz="1800" b="1" kern="1200">
          <a:solidFill>
            <a:schemeClr val="tx1"/>
          </a:solidFill>
          <a:latin typeface="Arial" panose="020B0604020202020204" pitchFamily="34" charset="0"/>
          <a:ea typeface="+mn-ea"/>
          <a:cs typeface="Arial" panose="020B0604020202020204" pitchFamily="34" charset="0"/>
        </a:defRPr>
      </a:lvl2pPr>
      <a:lvl3pPr marL="216000" indent="-215995" algn="l" defTabSz="685783" rtl="0" eaLnBrk="1" latinLnBrk="0" hangingPunct="1">
        <a:lnSpc>
          <a:spcPct val="100000"/>
        </a:lnSpc>
        <a:spcBef>
          <a:spcPts val="0"/>
        </a:spcBef>
        <a:spcAft>
          <a:spcPts val="900"/>
        </a:spcAft>
        <a:buClr>
          <a:schemeClr val="tx2"/>
        </a:buClr>
        <a:buSzPct val="100000"/>
        <a:buFont typeface="Corbel" pitchFamily="34" charset="0"/>
        <a:buChar char="•"/>
        <a:defRPr sz="1800" kern="1200">
          <a:solidFill>
            <a:schemeClr val="tx1"/>
          </a:solidFill>
          <a:latin typeface="Arial" panose="020B0604020202020204" pitchFamily="34" charset="0"/>
          <a:ea typeface="+mn-ea"/>
          <a:cs typeface="Arial" panose="020B0604020202020204" pitchFamily="34" charset="0"/>
        </a:defRPr>
      </a:lvl3pPr>
      <a:lvl4pPr marL="431989" indent="-215995" algn="l" defTabSz="685783" rtl="0" eaLnBrk="1" latinLnBrk="0" hangingPunct="1">
        <a:lnSpc>
          <a:spcPct val="100000"/>
        </a:lnSpc>
        <a:spcBef>
          <a:spcPts val="0"/>
        </a:spcBef>
        <a:spcAft>
          <a:spcPts val="900"/>
        </a:spcAft>
        <a:buClr>
          <a:schemeClr val="tx1"/>
        </a:buClr>
        <a:buSzPct val="100000"/>
        <a:buFont typeface="Corbel"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647984" indent="-215995" algn="l" defTabSz="685783" rtl="0" eaLnBrk="1" latinLnBrk="0" hangingPunct="1">
        <a:lnSpc>
          <a:spcPct val="100000"/>
        </a:lnSpc>
        <a:spcBef>
          <a:spcPts val="0"/>
        </a:spcBef>
        <a:spcAft>
          <a:spcPts val="900"/>
        </a:spcAft>
        <a:buClr>
          <a:schemeClr val="tx1"/>
        </a:buClr>
        <a:buSzPct val="100000"/>
        <a:buFont typeface="Corbel"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1199970" indent="-171446" algn="l" defTabSz="685783" rtl="0" eaLnBrk="1" latinLnBrk="0" hangingPunct="1">
        <a:lnSpc>
          <a:spcPct val="90000"/>
        </a:lnSpc>
        <a:spcBef>
          <a:spcPts val="151"/>
        </a:spcBef>
        <a:spcAft>
          <a:spcPts val="300"/>
        </a:spcAft>
        <a:buClr>
          <a:schemeClr val="accent1"/>
        </a:buClr>
        <a:buSzPct val="80000"/>
        <a:buFont typeface="Corbel" pitchFamily="34" charset="0"/>
        <a:buChar char="•"/>
        <a:defRPr sz="1200" kern="1200">
          <a:solidFill>
            <a:schemeClr val="accent1"/>
          </a:solidFill>
          <a:latin typeface="+mn-lt"/>
          <a:ea typeface="+mn-ea"/>
          <a:cs typeface="+mn-cs"/>
        </a:defRPr>
      </a:lvl6pPr>
      <a:lvl7pPr marL="1424964" indent="-171446" algn="l" defTabSz="685783" rtl="0" eaLnBrk="1" latinLnBrk="0" hangingPunct="1">
        <a:lnSpc>
          <a:spcPct val="90000"/>
        </a:lnSpc>
        <a:spcBef>
          <a:spcPts val="151"/>
        </a:spcBef>
        <a:spcAft>
          <a:spcPts val="300"/>
        </a:spcAft>
        <a:buClr>
          <a:schemeClr val="accent1"/>
        </a:buClr>
        <a:buSzPct val="80000"/>
        <a:buFont typeface="Corbel" pitchFamily="34" charset="0"/>
        <a:buChar char="•"/>
        <a:defRPr sz="1200" kern="1200">
          <a:solidFill>
            <a:schemeClr val="accent1"/>
          </a:solidFill>
          <a:latin typeface="+mn-lt"/>
          <a:ea typeface="+mn-ea"/>
          <a:cs typeface="+mn-cs"/>
        </a:defRPr>
      </a:lvl7pPr>
      <a:lvl8pPr marL="1649959" indent="-171446" algn="l" defTabSz="685783" rtl="0" eaLnBrk="1" latinLnBrk="0" hangingPunct="1">
        <a:lnSpc>
          <a:spcPct val="90000"/>
        </a:lnSpc>
        <a:spcBef>
          <a:spcPts val="151"/>
        </a:spcBef>
        <a:spcAft>
          <a:spcPts val="300"/>
        </a:spcAft>
        <a:buClr>
          <a:schemeClr val="accent1"/>
        </a:buClr>
        <a:buSzPct val="80000"/>
        <a:buFont typeface="Corbel" pitchFamily="34" charset="0"/>
        <a:buChar char="•"/>
        <a:defRPr sz="1200" kern="1200">
          <a:solidFill>
            <a:schemeClr val="accent1"/>
          </a:solidFill>
          <a:latin typeface="+mn-lt"/>
          <a:ea typeface="+mn-ea"/>
          <a:cs typeface="+mn-cs"/>
        </a:defRPr>
      </a:lvl8pPr>
      <a:lvl9pPr marL="1874953" indent="-171446" algn="l" defTabSz="685783" rtl="0" eaLnBrk="1" latinLnBrk="0" hangingPunct="1">
        <a:lnSpc>
          <a:spcPct val="90000"/>
        </a:lnSpc>
        <a:spcBef>
          <a:spcPts val="151"/>
        </a:spcBef>
        <a:spcAft>
          <a:spcPts val="300"/>
        </a:spcAft>
        <a:buClr>
          <a:schemeClr val="accent1"/>
        </a:buClr>
        <a:buSzPct val="80000"/>
        <a:buFont typeface="Corbel" pitchFamily="34" charset="0"/>
        <a:buChar char="•"/>
        <a:defRPr sz="1200" kern="1200">
          <a:solidFill>
            <a:schemeClr val="accent1"/>
          </a:solidFill>
          <a:latin typeface="+mn-lt"/>
          <a:ea typeface="+mn-ea"/>
          <a:cs typeface="+mn-cs"/>
        </a:defRPr>
      </a:lvl9pPr>
    </p:bodyStyle>
    <p:otherStyle>
      <a:defPPr>
        <a:defRPr lang="en-US"/>
      </a:defPPr>
      <a:lvl1pPr marL="0" algn="l" defTabSz="685783" rtl="0" eaLnBrk="1" latinLnBrk="0" hangingPunct="1">
        <a:defRPr sz="1351" kern="1200">
          <a:solidFill>
            <a:schemeClr val="tx1"/>
          </a:solidFill>
          <a:latin typeface="+mn-lt"/>
          <a:ea typeface="+mn-ea"/>
          <a:cs typeface="+mn-cs"/>
        </a:defRPr>
      </a:lvl1pPr>
      <a:lvl2pPr marL="342891" algn="l" defTabSz="685783" rtl="0" eaLnBrk="1" latinLnBrk="0" hangingPunct="1">
        <a:defRPr sz="1351" kern="1200">
          <a:solidFill>
            <a:schemeClr val="tx1"/>
          </a:solidFill>
          <a:latin typeface="+mn-lt"/>
          <a:ea typeface="+mn-ea"/>
          <a:cs typeface="+mn-cs"/>
        </a:defRPr>
      </a:lvl2pPr>
      <a:lvl3pPr marL="685783" algn="l" defTabSz="685783" rtl="0" eaLnBrk="1" latinLnBrk="0" hangingPunct="1">
        <a:defRPr sz="1351" kern="1200">
          <a:solidFill>
            <a:schemeClr val="tx1"/>
          </a:solidFill>
          <a:latin typeface="+mn-lt"/>
          <a:ea typeface="+mn-ea"/>
          <a:cs typeface="+mn-cs"/>
        </a:defRPr>
      </a:lvl3pPr>
      <a:lvl4pPr marL="1028674" algn="l" defTabSz="685783" rtl="0" eaLnBrk="1" latinLnBrk="0" hangingPunct="1">
        <a:defRPr sz="1351" kern="1200">
          <a:solidFill>
            <a:schemeClr val="tx1"/>
          </a:solidFill>
          <a:latin typeface="+mn-lt"/>
          <a:ea typeface="+mn-ea"/>
          <a:cs typeface="+mn-cs"/>
        </a:defRPr>
      </a:lvl4pPr>
      <a:lvl5pPr marL="1371566" algn="l" defTabSz="685783" rtl="0" eaLnBrk="1" latinLnBrk="0" hangingPunct="1">
        <a:defRPr sz="1351" kern="1200">
          <a:solidFill>
            <a:schemeClr val="tx1"/>
          </a:solidFill>
          <a:latin typeface="+mn-lt"/>
          <a:ea typeface="+mn-ea"/>
          <a:cs typeface="+mn-cs"/>
        </a:defRPr>
      </a:lvl5pPr>
      <a:lvl6pPr marL="1714457" algn="l" defTabSz="685783" rtl="0" eaLnBrk="1" latinLnBrk="0" hangingPunct="1">
        <a:defRPr sz="1351" kern="1200">
          <a:solidFill>
            <a:schemeClr val="tx1"/>
          </a:solidFill>
          <a:latin typeface="+mn-lt"/>
          <a:ea typeface="+mn-ea"/>
          <a:cs typeface="+mn-cs"/>
        </a:defRPr>
      </a:lvl6pPr>
      <a:lvl7pPr marL="2057349" algn="l" defTabSz="685783" rtl="0" eaLnBrk="1" latinLnBrk="0" hangingPunct="1">
        <a:defRPr sz="1351" kern="1200">
          <a:solidFill>
            <a:schemeClr val="tx1"/>
          </a:solidFill>
          <a:latin typeface="+mn-lt"/>
          <a:ea typeface="+mn-ea"/>
          <a:cs typeface="+mn-cs"/>
        </a:defRPr>
      </a:lvl7pPr>
      <a:lvl8pPr marL="2400240" algn="l" defTabSz="685783" rtl="0" eaLnBrk="1" latinLnBrk="0" hangingPunct="1">
        <a:defRPr sz="1351" kern="1200">
          <a:solidFill>
            <a:schemeClr val="tx1"/>
          </a:solidFill>
          <a:latin typeface="+mn-lt"/>
          <a:ea typeface="+mn-ea"/>
          <a:cs typeface="+mn-cs"/>
        </a:defRPr>
      </a:lvl8pPr>
      <a:lvl9pPr marL="2743131" algn="l" defTabSz="685783" rtl="0" eaLnBrk="1" latinLnBrk="0" hangingPunct="1">
        <a:defRPr sz="1351"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GB" smtClean="0"/>
              <a:t>02/07/2026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GB" smtClean="0"/>
              <a:t>‹#›</a:t>
            </a:fld>
            <a:endParaRPr lang="en-GB"/>
          </a:p>
        </p:txBody>
      </p:sp>
      <p:sp>
        <p:nvSpPr>
          <p:cNvPr id="9" name="TextBox 8">
            <a:extLst>
              <a:ext uri="{FF2B5EF4-FFF2-40B4-BE49-F238E27FC236}">
                <a16:creationId xmlns:a16="http://schemas.microsoft.com/office/drawing/2014/main" id="{10875F82-5256-81C1-EDB8-D154F91117B0}"/>
              </a:ext>
            </a:extLst>
          </p:cNvPr>
          <p:cNvSpPr txBox="1"/>
          <p:nvPr userDrawn="1">
            <p:extLst>
              <p:ext uri="{1162E1C5-73C7-4A58-AE30-91384D911F3F}">
                <p184:classification xmlns:p184="http://schemas.microsoft.com/office/powerpoint/2018/4/main" val="hdr"/>
              </p:ext>
            </p:extLst>
          </p:nvPr>
        </p:nvSpPr>
        <p:spPr>
          <a:xfrm>
            <a:off x="5811012" y="63500"/>
            <a:ext cx="598488" cy="167640"/>
          </a:xfrm>
          <a:prstGeom prst="rect">
            <a:avLst/>
          </a:prstGeom>
        </p:spPr>
        <p:txBody>
          <a:bodyPr horzOverflow="overflow" lIns="0" tIns="0" rIns="0" bIns="0">
            <a:spAutoFit/>
          </a:bodyPr>
          <a:lstStyle/>
          <a:p>
            <a:pPr algn="l"/>
            <a:r>
              <a:rPr lang="en-GB" sz="1100">
                <a:solidFill>
                  <a:srgbClr val="000000">
                    <a:alpha val="50000"/>
                  </a:srgbClr>
                </a:solidFill>
                <a:latin typeface="Aptos" panose="020B0004020202020204" pitchFamily="34" charset="0"/>
              </a:rPr>
              <a:t>OFFICIAL</a:t>
            </a:r>
          </a:p>
        </p:txBody>
      </p:sp>
      <p:sp>
        <p:nvSpPr>
          <p:cNvPr id="10" name="TextBox 9">
            <a:extLst>
              <a:ext uri="{FF2B5EF4-FFF2-40B4-BE49-F238E27FC236}">
                <a16:creationId xmlns:a16="http://schemas.microsoft.com/office/drawing/2014/main" id="{3271D70E-2DB0-5553-9DFD-9396C73320B2}"/>
              </a:ext>
            </a:extLst>
          </p:cNvPr>
          <p:cNvSpPr txBox="1"/>
          <p:nvPr userDrawn="1">
            <p:extLst>
              <p:ext uri="{1162E1C5-73C7-4A58-AE30-91384D911F3F}">
                <p184:classification xmlns:p184="http://schemas.microsoft.com/office/powerpoint/2018/4/main" val="ftr"/>
              </p:ext>
            </p:extLst>
          </p:nvPr>
        </p:nvSpPr>
        <p:spPr>
          <a:xfrm>
            <a:off x="5811012" y="6626860"/>
            <a:ext cx="598488" cy="167640"/>
          </a:xfrm>
          <a:prstGeom prst="rect">
            <a:avLst/>
          </a:prstGeom>
        </p:spPr>
        <p:txBody>
          <a:bodyPr horzOverflow="overflow" lIns="0" tIns="0" rIns="0" bIns="0">
            <a:spAutoFit/>
          </a:bodyPr>
          <a:lstStyle/>
          <a:p>
            <a:pPr algn="l"/>
            <a:r>
              <a:rPr lang="en-GB" sz="1100">
                <a:solidFill>
                  <a:srgbClr val="000000">
                    <a:alpha val="50000"/>
                  </a:srgbClr>
                </a:solidFill>
                <a:latin typeface="Aptos" panose="020B0004020202020204" pitchFamily="34" charset="0"/>
              </a:rPr>
              <a:t>OFFICIAL</a:t>
            </a:r>
          </a:p>
        </p:txBody>
      </p:sp>
    </p:spTree>
    <p:extLst>
      <p:ext uri="{BB962C8B-B14F-4D97-AF65-F5344CB8AC3E}">
        <p14:creationId xmlns:p14="http://schemas.microsoft.com/office/powerpoint/2010/main" val="2869262869"/>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8" Type="http://schemas.openxmlformats.org/officeDocument/2006/relationships/image" Target="cid:ii_19ed0a1946633e92ff71" TargetMode="External"/><Relationship Id="rId3" Type="http://schemas.openxmlformats.org/officeDocument/2006/relationships/tags" Target="../tags/tag8.xml"/><Relationship Id="rId7" Type="http://schemas.openxmlformats.org/officeDocument/2006/relationships/image" Target="../media/image13.jpeg"/><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image" Target="../media/image12.jpeg"/><Relationship Id="rId5" Type="http://schemas.openxmlformats.org/officeDocument/2006/relationships/notesSlide" Target="../notesSlides/notesSlide9.xml"/><Relationship Id="rId4"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8" Type="http://schemas.openxmlformats.org/officeDocument/2006/relationships/image" Target="cid:ii_19ed0a1946633e92ff71" TargetMode="External"/><Relationship Id="rId3" Type="http://schemas.openxmlformats.org/officeDocument/2006/relationships/tags" Target="../tags/tag11.xml"/><Relationship Id="rId7" Type="http://schemas.openxmlformats.org/officeDocument/2006/relationships/image" Target="../media/image13.jpeg"/><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image" Target="../media/image14.jpeg"/><Relationship Id="rId5" Type="http://schemas.openxmlformats.org/officeDocument/2006/relationships/notesSlide" Target="../notesSlides/notesSlide10.xml"/><Relationship Id="rId4"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8" Type="http://schemas.openxmlformats.org/officeDocument/2006/relationships/image" Target="cid:ii_19ed0a1946633e92ff71" TargetMode="External"/><Relationship Id="rId3" Type="http://schemas.openxmlformats.org/officeDocument/2006/relationships/tags" Target="../tags/tag14.xml"/><Relationship Id="rId7" Type="http://schemas.openxmlformats.org/officeDocument/2006/relationships/image" Target="../media/image13.jpeg"/><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image" Target="../media/image15.jpeg"/><Relationship Id="rId5" Type="http://schemas.openxmlformats.org/officeDocument/2006/relationships/notesSlide" Target="../notesSlides/notesSlide11.xml"/><Relationship Id="rId4"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8" Type="http://schemas.openxmlformats.org/officeDocument/2006/relationships/image" Target="cid:ii_19ed0a1946633e92ff71" TargetMode="External"/><Relationship Id="rId3" Type="http://schemas.openxmlformats.org/officeDocument/2006/relationships/tags" Target="../tags/tag17.xml"/><Relationship Id="rId7" Type="http://schemas.openxmlformats.org/officeDocument/2006/relationships/image" Target="../media/image13.jpeg"/><Relationship Id="rId2" Type="http://schemas.openxmlformats.org/officeDocument/2006/relationships/tags" Target="../tags/tag16.xml"/><Relationship Id="rId1" Type="http://schemas.openxmlformats.org/officeDocument/2006/relationships/tags" Target="../tags/tag15.xml"/><Relationship Id="rId6" Type="http://schemas.openxmlformats.org/officeDocument/2006/relationships/image" Target="../media/image16.png"/><Relationship Id="rId5" Type="http://schemas.openxmlformats.org/officeDocument/2006/relationships/notesSlide" Target="../notesSlides/notesSlide12.xml"/><Relationship Id="rId4"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39.xml"/></Relationships>
</file>

<file path=ppt/slides/_rels/slide17.xml.rels><?xml version="1.0" encoding="UTF-8" standalone="yes"?>
<Relationships xmlns="http://schemas.openxmlformats.org/package/2006/relationships"><Relationship Id="rId3" Type="http://schemas.openxmlformats.org/officeDocument/2006/relationships/tags" Target="../tags/tag20.xml"/><Relationship Id="rId7" Type="http://schemas.openxmlformats.org/officeDocument/2006/relationships/image" Target="../media/image19.jpeg"/><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image" Target="../media/image18.png"/><Relationship Id="rId5" Type="http://schemas.openxmlformats.org/officeDocument/2006/relationships/notesSlide" Target="../notesSlides/notesSlide15.xml"/><Relationship Id="rId4"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tags" Target="../tags/tag23.xml"/><Relationship Id="rId7" Type="http://schemas.openxmlformats.org/officeDocument/2006/relationships/image" Target="../media/image20.jpeg"/><Relationship Id="rId2" Type="http://schemas.openxmlformats.org/officeDocument/2006/relationships/tags" Target="../tags/tag22.xml"/><Relationship Id="rId1" Type="http://schemas.openxmlformats.org/officeDocument/2006/relationships/tags" Target="../tags/tag21.xml"/><Relationship Id="rId6" Type="http://schemas.openxmlformats.org/officeDocument/2006/relationships/image" Target="../media/image18.png"/><Relationship Id="rId5" Type="http://schemas.openxmlformats.org/officeDocument/2006/relationships/notesSlide" Target="../notesSlides/notesSlide16.xml"/><Relationship Id="rId4"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tags" Target="../tags/tag26.xml"/><Relationship Id="rId7" Type="http://schemas.openxmlformats.org/officeDocument/2006/relationships/image" Target="../media/image23.png"/><Relationship Id="rId2" Type="http://schemas.openxmlformats.org/officeDocument/2006/relationships/tags" Target="../tags/tag25.xml"/><Relationship Id="rId1" Type="http://schemas.openxmlformats.org/officeDocument/2006/relationships/tags" Target="../tags/tag24.xml"/><Relationship Id="rId6" Type="http://schemas.openxmlformats.org/officeDocument/2006/relationships/image" Target="../media/image22.png"/><Relationship Id="rId5" Type="http://schemas.openxmlformats.org/officeDocument/2006/relationships/notesSlide" Target="../notesSlides/notesSlide17.xml"/><Relationship Id="rId4" Type="http://schemas.openxmlformats.org/officeDocument/2006/relationships/slideLayout" Target="../slideLayouts/slideLayout13.xml"/><Relationship Id="rId9" Type="http://schemas.openxmlformats.org/officeDocument/2006/relationships/image" Target="../media/image18.png"/></Relationships>
</file>

<file path=ppt/slides/_rels/slide2.xml.rels><?xml version="1.0" encoding="UTF-8" standalone="yes"?>
<Relationships xmlns="http://schemas.openxmlformats.org/package/2006/relationships"><Relationship Id="rId3" Type="http://schemas.openxmlformats.org/officeDocument/2006/relationships/tags" Target="../tags/tag5.xml"/><Relationship Id="rId2" Type="http://schemas.openxmlformats.org/officeDocument/2006/relationships/tags" Target="../tags/tag4.xml"/><Relationship Id="rId1" Type="http://schemas.openxmlformats.org/officeDocument/2006/relationships/tags" Target="../tags/tag3.xml"/><Relationship Id="rId5" Type="http://schemas.openxmlformats.org/officeDocument/2006/relationships/notesSlide" Target="../notesSlides/notesSlide2.xml"/><Relationship Id="rId4"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tags" Target="../tags/tag29.xml"/><Relationship Id="rId7" Type="http://schemas.openxmlformats.org/officeDocument/2006/relationships/image" Target="../media/image18.png"/><Relationship Id="rId2" Type="http://schemas.openxmlformats.org/officeDocument/2006/relationships/tags" Target="../tags/tag28.xml"/><Relationship Id="rId1" Type="http://schemas.openxmlformats.org/officeDocument/2006/relationships/tags" Target="../tags/tag27.xml"/><Relationship Id="rId6" Type="http://schemas.openxmlformats.org/officeDocument/2006/relationships/image" Target="../media/image25.png"/><Relationship Id="rId5" Type="http://schemas.openxmlformats.org/officeDocument/2006/relationships/notesSlide" Target="../notesSlides/notesSlide18.xml"/><Relationship Id="rId4"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tags" Target="../tags/tag32.xml"/><Relationship Id="rId7" Type="http://schemas.openxmlformats.org/officeDocument/2006/relationships/image" Target="../media/image29.png"/><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image" Target="../media/image28.png"/><Relationship Id="rId5" Type="http://schemas.openxmlformats.org/officeDocument/2006/relationships/notesSlide" Target="../notesSlides/notesSlide22.xml"/><Relationship Id="rId4"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tags" Target="../tags/tag35.xml"/><Relationship Id="rId7" Type="http://schemas.openxmlformats.org/officeDocument/2006/relationships/image" Target="../media/image30.jpeg"/><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image" Target="../media/image29.png"/><Relationship Id="rId5" Type="http://schemas.openxmlformats.org/officeDocument/2006/relationships/notesSlide" Target="../notesSlides/notesSlide23.xml"/><Relationship Id="rId4"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4.xml"/><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3" Type="http://schemas.openxmlformats.org/officeDocument/2006/relationships/hyperlink" Target="https://www.gov.uk/government/publications/getting-children-ready-for-reception-supporting-effective-transition" TargetMode="External"/><Relationship Id="rId2" Type="http://schemas.openxmlformats.org/officeDocument/2006/relationships/notesSlide" Target="../notesSlides/notesSlide25.xml"/><Relationship Id="rId1" Type="http://schemas.openxmlformats.org/officeDocument/2006/relationships/slideLayout" Target="../slideLayouts/slideLayout13.xml"/><Relationship Id="rId6" Type="http://schemas.openxmlformats.org/officeDocument/2006/relationships/image" Target="../media/image32.png"/><Relationship Id="rId5" Type="http://schemas.openxmlformats.org/officeDocument/2006/relationships/hyperlink" Target="https://www.gov.uk/government/publications/reception-networks/reception-networks" TargetMode="External"/><Relationship Id="rId4" Type="http://schemas.openxmlformats.org/officeDocument/2006/relationships/hyperlink" Target="https://www.gov.uk/government/publications/rise-support-for-reception-improvement/reception-improvement-offer"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www.gov.uk/government/publications/getting-children-ready-for-reception-supporting-effective-transition" TargetMode="External"/><Relationship Id="rId2" Type="http://schemas.openxmlformats.org/officeDocument/2006/relationships/notesSlide" Target="../notesSlides/notesSlide3.xml"/><Relationship Id="rId1" Type="http://schemas.openxmlformats.org/officeDocument/2006/relationships/slideLayout" Target="../slideLayouts/slideLayout29.xml"/><Relationship Id="rId4" Type="http://schemas.openxmlformats.org/officeDocument/2006/relationships/hyperlink" Target="https://www.gov.uk/government/publications/getting-children-ready-for-reception-supporting-effective-transition/supporting-a-smooth-transition-into-reception"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2.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2.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EEBF24-21FB-AAD4-6A5B-6C54ED7580A2}"/>
              </a:ext>
            </a:extLst>
          </p:cNvPr>
          <p:cNvSpPr>
            <a:spLocks noGrp="1"/>
          </p:cNvSpPr>
          <p:nvPr>
            <p:ph type="ctrTitle"/>
          </p:nvPr>
        </p:nvSpPr>
        <p:spPr>
          <a:xfrm>
            <a:off x="676867" y="1774159"/>
            <a:ext cx="11191283" cy="1088669"/>
          </a:xfrm>
        </p:spPr>
        <p:txBody>
          <a:bodyPr/>
          <a:lstStyle/>
          <a:p>
            <a:r>
              <a:rPr lang="en-GB">
                <a:latin typeface="Arial" panose="020B0604020202020204" pitchFamily="34" charset="0"/>
                <a:cs typeface="Arial" panose="020B0604020202020204" pitchFamily="34" charset="0"/>
              </a:rPr>
              <a:t>Supporting smooth transitions into reception - practical examples from our latest guidance </a:t>
            </a:r>
          </a:p>
        </p:txBody>
      </p:sp>
      <p:sp>
        <p:nvSpPr>
          <p:cNvPr id="3" name="Text Placeholder 2">
            <a:extLst>
              <a:ext uri="{FF2B5EF4-FFF2-40B4-BE49-F238E27FC236}">
                <a16:creationId xmlns:a16="http://schemas.microsoft.com/office/drawing/2014/main" id="{A38CE078-E839-4AEF-15E3-80214CF229F1}"/>
              </a:ext>
            </a:extLst>
          </p:cNvPr>
          <p:cNvSpPr>
            <a:spLocks noGrp="1"/>
          </p:cNvSpPr>
          <p:nvPr>
            <p:ph type="body" sz="quarter" idx="11"/>
          </p:nvPr>
        </p:nvSpPr>
        <p:spPr>
          <a:xfrm>
            <a:off x="676865" y="2655623"/>
            <a:ext cx="7463955" cy="1088669"/>
          </a:xfrm>
        </p:spPr>
        <p:txBody>
          <a:bodyPr/>
          <a:lstStyle/>
          <a:p>
            <a:endParaRPr lang="en-GB"/>
          </a:p>
          <a:p>
            <a:pPr marL="0" indent="0">
              <a:buNone/>
            </a:pPr>
            <a:r>
              <a:rPr lang="en-GB">
                <a:latin typeface="Arial" panose="020B0604020202020204" pitchFamily="34" charset="0"/>
                <a:cs typeface="Arial" panose="020B0604020202020204" pitchFamily="34" charset="0"/>
              </a:rPr>
              <a:t>Reception RISE Webinar</a:t>
            </a:r>
          </a:p>
        </p:txBody>
      </p:sp>
      <p:sp>
        <p:nvSpPr>
          <p:cNvPr id="4" name="Text Placeholder 3">
            <a:extLst>
              <a:ext uri="{FF2B5EF4-FFF2-40B4-BE49-F238E27FC236}">
                <a16:creationId xmlns:a16="http://schemas.microsoft.com/office/drawing/2014/main" id="{11156DD1-5CE5-FAEF-4A2D-840A3CE9DC7D}"/>
              </a:ext>
            </a:extLst>
          </p:cNvPr>
          <p:cNvSpPr>
            <a:spLocks noGrp="1"/>
          </p:cNvSpPr>
          <p:nvPr>
            <p:ph type="body" sz="quarter" idx="13"/>
          </p:nvPr>
        </p:nvSpPr>
        <p:spPr/>
        <p:txBody>
          <a:bodyPr>
            <a:normAutofit fontScale="92500" lnSpcReduction="10000"/>
          </a:bodyPr>
          <a:lstStyle/>
          <a:p>
            <a:pPr marL="0" indent="0">
              <a:buNone/>
            </a:pPr>
            <a:r>
              <a:rPr lang="en-GB">
                <a:latin typeface="Arial" panose="020B0604020202020204" pitchFamily="34" charset="0"/>
                <a:cs typeface="Arial" panose="020B0604020202020204" pitchFamily="34" charset="0"/>
              </a:rPr>
              <a:t>24 June 2026</a:t>
            </a:r>
          </a:p>
        </p:txBody>
      </p:sp>
    </p:spTree>
    <p:extLst>
      <p:ext uri="{BB962C8B-B14F-4D97-AF65-F5344CB8AC3E}">
        <p14:creationId xmlns:p14="http://schemas.microsoft.com/office/powerpoint/2010/main" val="5136408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997194-9471-5F91-3C32-6750B9A06D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BF9147-7FC5-526A-8BB3-B8D34E208EBF}"/>
              </a:ext>
            </a:extLst>
          </p:cNvPr>
          <p:cNvSpPr>
            <a:spLocks noGrp="1"/>
          </p:cNvSpPr>
          <p:nvPr>
            <p:ph type="ctrTitle"/>
          </p:nvPr>
        </p:nvSpPr>
        <p:spPr>
          <a:xfrm>
            <a:off x="762198" y="4213529"/>
            <a:ext cx="11050661" cy="1088669"/>
          </a:xfrm>
        </p:spPr>
        <p:txBody>
          <a:bodyPr/>
          <a:lstStyle/>
          <a:p>
            <a:br>
              <a:rPr lang="en-GB">
                <a:latin typeface="Arial" panose="020B0604020202020204" pitchFamily="34" charset="0"/>
                <a:cs typeface="Arial" panose="020B0604020202020204" pitchFamily="34" charset="0"/>
              </a:rPr>
            </a:br>
            <a:br>
              <a:rPr lang="en-GB">
                <a:latin typeface="Arial" panose="020B0604020202020204" pitchFamily="34" charset="0"/>
                <a:cs typeface="Arial" panose="020B0604020202020204" pitchFamily="34" charset="0"/>
              </a:rPr>
            </a:br>
            <a:r>
              <a:rPr lang="en-GB">
                <a:latin typeface="Arial" panose="020B0604020202020204" pitchFamily="34" charset="0"/>
                <a:cs typeface="Arial" panose="020B0604020202020204" pitchFamily="34" charset="0"/>
              </a:rPr>
              <a:t>Preparing children for starting Reception </a:t>
            </a:r>
            <a:br>
              <a:rPr lang="en-GB">
                <a:latin typeface="Arial" panose="020B0604020202020204" pitchFamily="34" charset="0"/>
                <a:cs typeface="Arial" panose="020B0604020202020204" pitchFamily="34" charset="0"/>
              </a:rPr>
            </a:br>
            <a:br>
              <a:rPr lang="en-GB">
                <a:latin typeface="Arial" panose="020B0604020202020204" pitchFamily="34" charset="0"/>
                <a:cs typeface="Arial" panose="020B0604020202020204" pitchFamily="34" charset="0"/>
              </a:rPr>
            </a:br>
            <a:br>
              <a:rPr lang="en-GB">
                <a:latin typeface="Arial" panose="020B0604020202020204" pitchFamily="34" charset="0"/>
                <a:cs typeface="Arial" panose="020B0604020202020204" pitchFamily="34" charset="0"/>
              </a:rPr>
            </a:br>
            <a:r>
              <a:rPr lang="en-GB" sz="2400">
                <a:latin typeface="Arial" panose="020B0604020202020204" pitchFamily="34" charset="0"/>
                <a:cs typeface="Arial" panose="020B0604020202020204" pitchFamily="34" charset="0"/>
              </a:rPr>
              <a:t>Amanda Willis, </a:t>
            </a:r>
            <a:r>
              <a:rPr lang="en-GB" sz="2400" i="1">
                <a:latin typeface="Arial" panose="020B0604020202020204" pitchFamily="34" charset="0"/>
                <a:cs typeface="Arial" panose="020B0604020202020204" pitchFamily="34" charset="0"/>
              </a:rPr>
              <a:t>Nursery Manager</a:t>
            </a:r>
            <a:br>
              <a:rPr lang="en-GB" sz="2400" i="1">
                <a:latin typeface="Arial" panose="020B0604020202020204" pitchFamily="34" charset="0"/>
                <a:cs typeface="Arial" panose="020B0604020202020204" pitchFamily="34" charset="0"/>
              </a:rPr>
            </a:br>
            <a:br>
              <a:rPr lang="en-GB" sz="2400">
                <a:latin typeface="Arial" panose="020B0604020202020204" pitchFamily="34" charset="0"/>
                <a:cs typeface="Arial" panose="020B0604020202020204" pitchFamily="34" charset="0"/>
              </a:rPr>
            </a:br>
            <a:r>
              <a:rPr lang="en-GB" sz="2000" err="1">
                <a:latin typeface="Arial" panose="020B0604020202020204" pitchFamily="34" charset="0"/>
                <a:cs typeface="Arial" panose="020B0604020202020204" pitchFamily="34" charset="0"/>
              </a:rPr>
              <a:t>Goosehill</a:t>
            </a:r>
            <a:r>
              <a:rPr lang="en-GB" sz="2000">
                <a:latin typeface="Arial" panose="020B0604020202020204" pitchFamily="34" charset="0"/>
                <a:cs typeface="Arial" panose="020B0604020202020204" pitchFamily="34" charset="0"/>
              </a:rPr>
              <a:t> Private Nursery &amp; </a:t>
            </a:r>
            <a:r>
              <a:rPr lang="en-GB" sz="2000" err="1">
                <a:latin typeface="Arial" panose="020B0604020202020204" pitchFamily="34" charset="0"/>
                <a:cs typeface="Arial" panose="020B0604020202020204" pitchFamily="34" charset="0"/>
              </a:rPr>
              <a:t>Goosehill</a:t>
            </a:r>
            <a:r>
              <a:rPr lang="en-GB" sz="2000">
                <a:latin typeface="Arial" panose="020B0604020202020204" pitchFamily="34" charset="0"/>
                <a:cs typeface="Arial" panose="020B0604020202020204" pitchFamily="34" charset="0"/>
              </a:rPr>
              <a:t> </a:t>
            </a:r>
            <a:r>
              <a:rPr lang="en-GB" sz="2000" err="1">
                <a:latin typeface="Arial" panose="020B0604020202020204" pitchFamily="34" charset="0"/>
                <a:cs typeface="Arial" panose="020B0604020202020204" pitchFamily="34" charset="0"/>
              </a:rPr>
              <a:t>Hepscott</a:t>
            </a:r>
            <a:r>
              <a:rPr lang="en-GB" sz="2000">
                <a:latin typeface="Arial" panose="020B0604020202020204" pitchFamily="34" charset="0"/>
                <a:cs typeface="Arial" panose="020B0604020202020204" pitchFamily="34" charset="0"/>
              </a:rPr>
              <a:t> Park</a:t>
            </a:r>
            <a:br>
              <a:rPr lang="en-GB">
                <a:latin typeface="Arial" panose="020B0604020202020204" pitchFamily="34" charset="0"/>
                <a:cs typeface="Arial" panose="020B0604020202020204" pitchFamily="34" charset="0"/>
              </a:rPr>
            </a:br>
            <a:br>
              <a:rPr lang="en-GB" sz="2000">
                <a:latin typeface="Arial" panose="020B0604020202020204" pitchFamily="34" charset="0"/>
                <a:cs typeface="Arial" panose="020B0604020202020204" pitchFamily="34" charset="0"/>
              </a:rPr>
            </a:br>
            <a:br>
              <a:rPr lang="en-GB">
                <a:latin typeface="Arial" panose="020B0604020202020204" pitchFamily="34" charset="0"/>
                <a:cs typeface="Arial" panose="020B0604020202020204" pitchFamily="34" charset="0"/>
              </a:rPr>
            </a:br>
            <a:endParaRPr lang="en-GB" sz="3200" i="1">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628937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44DDFF-F264-5B21-430A-6F023FE7D400}"/>
            </a:ext>
          </a:extLst>
        </p:cNvPr>
        <p:cNvGrpSpPr/>
        <p:nvPr/>
      </p:nvGrpSpPr>
      <p:grpSpPr>
        <a:xfrm>
          <a:off x="0" y="0"/>
          <a:ext cx="0" cy="0"/>
          <a:chOff x="0" y="0"/>
          <a:chExt cx="0" cy="0"/>
        </a:xfrm>
      </p:grpSpPr>
      <p:cxnSp>
        <p:nvCxnSpPr>
          <p:cNvPr id="41" name="Straight Connector 40">
            <a:extLst>
              <a:ext uri="{FF2B5EF4-FFF2-40B4-BE49-F238E27FC236}">
                <a16:creationId xmlns:a16="http://schemas.microsoft.com/office/drawing/2014/main" id="{C4A18409-B08D-CE05-EF49-37380FF021F8}"/>
              </a:ext>
            </a:extLst>
          </p:cNvPr>
          <p:cNvCxnSpPr/>
          <p:nvPr>
            <p:custDataLst>
              <p:tags r:id="rId1"/>
            </p:custDataLst>
          </p:nvPr>
        </p:nvCxnSpPr>
        <p:spPr bwMode="gray">
          <a:xfrm>
            <a:off x="1877418" y="6572285"/>
            <a:ext cx="222250" cy="0"/>
          </a:xfrm>
          <a:prstGeom prst="line">
            <a:avLst/>
          </a:prstGeom>
          <a:ln w="19050" cap="rnd" cmpd="sng" algn="ctr">
            <a:solidFill>
              <a:srgbClr val="4C6C9C"/>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42" name="Straight Connector 41">
            <a:extLst>
              <a:ext uri="{FF2B5EF4-FFF2-40B4-BE49-F238E27FC236}">
                <a16:creationId xmlns:a16="http://schemas.microsoft.com/office/drawing/2014/main" id="{74831FE4-8896-058A-E1A4-C86DA1F5E1C1}"/>
              </a:ext>
            </a:extLst>
          </p:cNvPr>
          <p:cNvCxnSpPr/>
          <p:nvPr>
            <p:custDataLst>
              <p:tags r:id="rId2"/>
            </p:custDataLst>
          </p:nvPr>
        </p:nvCxnSpPr>
        <p:spPr bwMode="gray">
          <a:xfrm>
            <a:off x="2496543" y="6572285"/>
            <a:ext cx="228600" cy="0"/>
          </a:xfrm>
          <a:prstGeom prst="line">
            <a:avLst/>
          </a:prstGeom>
          <a:ln w="12700" cap="rnd" cmpd="sng" algn="ctr">
            <a:solidFill>
              <a:srgbClr val="4C6C9C"/>
            </a:solidFill>
            <a:prstDash val="lg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43" name="Straight Connector 42">
            <a:extLst>
              <a:ext uri="{FF2B5EF4-FFF2-40B4-BE49-F238E27FC236}">
                <a16:creationId xmlns:a16="http://schemas.microsoft.com/office/drawing/2014/main" id="{BA06AF92-A7A1-7B71-9481-9C4B4E1C98BA}"/>
              </a:ext>
            </a:extLst>
          </p:cNvPr>
          <p:cNvCxnSpPr/>
          <p:nvPr>
            <p:custDataLst>
              <p:tags r:id="rId3"/>
            </p:custDataLst>
          </p:nvPr>
        </p:nvCxnSpPr>
        <p:spPr bwMode="gray">
          <a:xfrm>
            <a:off x="3609380" y="6572285"/>
            <a:ext cx="228600" cy="0"/>
          </a:xfrm>
          <a:prstGeom prst="line">
            <a:avLst/>
          </a:prstGeom>
          <a:ln w="12700" cap="rnd" cmpd="sng" algn="ctr">
            <a:solidFill>
              <a:schemeClr val="accent2"/>
            </a:solidFill>
            <a:prstDash val="lg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pic>
        <p:nvPicPr>
          <p:cNvPr id="3" name="Picture 2">
            <a:extLst>
              <a:ext uri="{FF2B5EF4-FFF2-40B4-BE49-F238E27FC236}">
                <a16:creationId xmlns:a16="http://schemas.microsoft.com/office/drawing/2014/main" id="{B2F594E9-95E4-F0E7-FD43-8840D7D5A754}"/>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28729" y="226344"/>
            <a:ext cx="4535627" cy="6047503"/>
          </a:xfrm>
          <a:prstGeom prst="rect">
            <a:avLst/>
          </a:prstGeom>
        </p:spPr>
      </p:pic>
      <p:sp>
        <p:nvSpPr>
          <p:cNvPr id="5" name="TextBox 4">
            <a:extLst>
              <a:ext uri="{FF2B5EF4-FFF2-40B4-BE49-F238E27FC236}">
                <a16:creationId xmlns:a16="http://schemas.microsoft.com/office/drawing/2014/main" id="{B6ECF49A-2A46-4641-6F3E-927C3880A30E}"/>
              </a:ext>
            </a:extLst>
          </p:cNvPr>
          <p:cNvSpPr txBox="1"/>
          <p:nvPr/>
        </p:nvSpPr>
        <p:spPr>
          <a:xfrm>
            <a:off x="5337119" y="869075"/>
            <a:ext cx="6101254" cy="1569660"/>
          </a:xfrm>
          <a:prstGeom prst="rect">
            <a:avLst/>
          </a:prstGeom>
          <a:noFill/>
        </p:spPr>
        <p:txBody>
          <a:bodyPr wrap="square">
            <a:spAutoFit/>
          </a:bodyPr>
          <a:lstStyle/>
          <a:p>
            <a:pPr>
              <a:buNone/>
            </a:pPr>
            <a:r>
              <a:rPr lang="en-GB" sz="3200" b="1">
                <a:solidFill>
                  <a:srgbClr val="002060"/>
                </a:solidFill>
                <a:latin typeface="Arial" panose="020B0604020202020204" pitchFamily="34" charset="0"/>
                <a:cs typeface="Arial" panose="020B0604020202020204" pitchFamily="34" charset="0"/>
              </a:rPr>
              <a:t>Before children arrive at school, they need to see themselves there.</a:t>
            </a:r>
          </a:p>
        </p:txBody>
      </p:sp>
      <p:sp>
        <p:nvSpPr>
          <p:cNvPr id="7" name="TextBox 6">
            <a:extLst>
              <a:ext uri="{FF2B5EF4-FFF2-40B4-BE49-F238E27FC236}">
                <a16:creationId xmlns:a16="http://schemas.microsoft.com/office/drawing/2014/main" id="{A06B8691-2219-F064-2EE1-D8C262C62FEF}"/>
              </a:ext>
            </a:extLst>
          </p:cNvPr>
          <p:cNvSpPr txBox="1"/>
          <p:nvPr/>
        </p:nvSpPr>
        <p:spPr>
          <a:xfrm>
            <a:off x="5410006" y="2514600"/>
            <a:ext cx="5128562" cy="1569660"/>
          </a:xfrm>
          <a:prstGeom prst="rect">
            <a:avLst/>
          </a:prstGeom>
          <a:noFill/>
        </p:spPr>
        <p:txBody>
          <a:bodyPr wrap="square">
            <a:spAutoFit/>
          </a:bodyPr>
          <a:lstStyle/>
          <a:p>
            <a:pPr>
              <a:buNone/>
            </a:pPr>
            <a:endParaRPr lang="en-GB" sz="2400">
              <a:solidFill>
                <a:srgbClr val="002060"/>
              </a:solidFill>
              <a:latin typeface="Arial" panose="020B0604020202020204" pitchFamily="34" charset="0"/>
              <a:cs typeface="Arial" panose="020B0604020202020204" pitchFamily="34" charset="0"/>
            </a:endParaRPr>
          </a:p>
          <a:p>
            <a:pPr>
              <a:buNone/>
            </a:pPr>
            <a:r>
              <a:rPr lang="en-GB" sz="2400">
                <a:solidFill>
                  <a:srgbClr val="002060"/>
                </a:solidFill>
                <a:latin typeface="Arial" panose="020B0604020202020204" pitchFamily="34" charset="0"/>
                <a:cs typeface="Arial" panose="020B0604020202020204" pitchFamily="34" charset="0"/>
              </a:rPr>
              <a:t>Building familiarity, confidence and independence through meaningful play.</a:t>
            </a:r>
          </a:p>
        </p:txBody>
      </p:sp>
      <p:pic>
        <p:nvPicPr>
          <p:cNvPr id="9" name="Picture 8">
            <a:extLst>
              <a:ext uri="{FF2B5EF4-FFF2-40B4-BE49-F238E27FC236}">
                <a16:creationId xmlns:a16="http://schemas.microsoft.com/office/drawing/2014/main" id="{C790472B-E239-2DE4-9E79-28779B84103A}"/>
              </a:ext>
            </a:extLst>
          </p:cNvPr>
          <p:cNvPicPr>
            <a:picLocks noChangeAspect="1"/>
          </p:cNvPicPr>
          <p:nvPr/>
        </p:nvPicPr>
        <p:blipFill>
          <a:blip r:embed="rId7" r:link="rId8" cstate="email">
            <a:extLst>
              <a:ext uri="{28A0092B-C50C-407E-A947-70E740481C1C}">
                <a14:useLocalDpi xmlns:a14="http://schemas.microsoft.com/office/drawing/2010/main"/>
              </a:ext>
            </a:extLst>
          </a:blip>
          <a:srcRect/>
          <a:stretch>
            <a:fillRect/>
          </a:stretch>
        </p:blipFill>
        <p:spPr bwMode="auto">
          <a:xfrm>
            <a:off x="10712937" y="215929"/>
            <a:ext cx="1352550" cy="1352550"/>
          </a:xfrm>
          <a:prstGeom prst="rect">
            <a:avLst/>
          </a:prstGeom>
          <a:noFill/>
          <a:ln>
            <a:noFill/>
          </a:ln>
        </p:spPr>
      </p:pic>
    </p:spTree>
    <p:extLst>
      <p:ext uri="{BB962C8B-B14F-4D97-AF65-F5344CB8AC3E}">
        <p14:creationId xmlns:p14="http://schemas.microsoft.com/office/powerpoint/2010/main" val="42298330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44DDFF-F264-5B21-430A-6F023FE7D400}"/>
            </a:ext>
          </a:extLst>
        </p:cNvPr>
        <p:cNvGrpSpPr/>
        <p:nvPr/>
      </p:nvGrpSpPr>
      <p:grpSpPr>
        <a:xfrm>
          <a:off x="0" y="0"/>
          <a:ext cx="0" cy="0"/>
          <a:chOff x="0" y="0"/>
          <a:chExt cx="0" cy="0"/>
        </a:xfrm>
      </p:grpSpPr>
      <p:cxnSp>
        <p:nvCxnSpPr>
          <p:cNvPr id="41" name="Straight Connector 40">
            <a:extLst>
              <a:ext uri="{FF2B5EF4-FFF2-40B4-BE49-F238E27FC236}">
                <a16:creationId xmlns:a16="http://schemas.microsoft.com/office/drawing/2014/main" id="{C4A18409-B08D-CE05-EF49-37380FF021F8}"/>
              </a:ext>
            </a:extLst>
          </p:cNvPr>
          <p:cNvCxnSpPr/>
          <p:nvPr>
            <p:custDataLst>
              <p:tags r:id="rId1"/>
            </p:custDataLst>
          </p:nvPr>
        </p:nvCxnSpPr>
        <p:spPr bwMode="gray">
          <a:xfrm>
            <a:off x="1877418" y="6572285"/>
            <a:ext cx="222250" cy="0"/>
          </a:xfrm>
          <a:prstGeom prst="line">
            <a:avLst/>
          </a:prstGeom>
          <a:ln w="19050" cap="rnd" cmpd="sng" algn="ctr">
            <a:solidFill>
              <a:srgbClr val="4C6C9C"/>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42" name="Straight Connector 41">
            <a:extLst>
              <a:ext uri="{FF2B5EF4-FFF2-40B4-BE49-F238E27FC236}">
                <a16:creationId xmlns:a16="http://schemas.microsoft.com/office/drawing/2014/main" id="{74831FE4-8896-058A-E1A4-C86DA1F5E1C1}"/>
              </a:ext>
            </a:extLst>
          </p:cNvPr>
          <p:cNvCxnSpPr/>
          <p:nvPr>
            <p:custDataLst>
              <p:tags r:id="rId2"/>
            </p:custDataLst>
          </p:nvPr>
        </p:nvCxnSpPr>
        <p:spPr bwMode="gray">
          <a:xfrm>
            <a:off x="2496543" y="6572285"/>
            <a:ext cx="228600" cy="0"/>
          </a:xfrm>
          <a:prstGeom prst="line">
            <a:avLst/>
          </a:prstGeom>
          <a:ln w="12700" cap="rnd" cmpd="sng" algn="ctr">
            <a:solidFill>
              <a:srgbClr val="4C6C9C"/>
            </a:solidFill>
            <a:prstDash val="lg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43" name="Straight Connector 42">
            <a:extLst>
              <a:ext uri="{FF2B5EF4-FFF2-40B4-BE49-F238E27FC236}">
                <a16:creationId xmlns:a16="http://schemas.microsoft.com/office/drawing/2014/main" id="{BA06AF92-A7A1-7B71-9481-9C4B4E1C98BA}"/>
              </a:ext>
            </a:extLst>
          </p:cNvPr>
          <p:cNvCxnSpPr/>
          <p:nvPr>
            <p:custDataLst>
              <p:tags r:id="rId3"/>
            </p:custDataLst>
          </p:nvPr>
        </p:nvCxnSpPr>
        <p:spPr bwMode="gray">
          <a:xfrm>
            <a:off x="3609380" y="6572285"/>
            <a:ext cx="228600" cy="0"/>
          </a:xfrm>
          <a:prstGeom prst="line">
            <a:avLst/>
          </a:prstGeom>
          <a:ln w="12700" cap="rnd" cmpd="sng" algn="ctr">
            <a:solidFill>
              <a:schemeClr val="accent2"/>
            </a:solidFill>
            <a:prstDash val="lg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sp>
        <p:nvSpPr>
          <p:cNvPr id="2" name="Title 1">
            <a:extLst>
              <a:ext uri="{FF2B5EF4-FFF2-40B4-BE49-F238E27FC236}">
                <a16:creationId xmlns:a16="http://schemas.microsoft.com/office/drawing/2014/main" id="{13017A7D-9D49-B40E-1D3C-7A40E0EF6FA8}"/>
              </a:ext>
            </a:extLst>
          </p:cNvPr>
          <p:cNvSpPr>
            <a:spLocks noGrp="1"/>
          </p:cNvSpPr>
          <p:nvPr>
            <p:ph type="title"/>
          </p:nvPr>
        </p:nvSpPr>
        <p:spPr>
          <a:xfrm>
            <a:off x="761800" y="381001"/>
            <a:ext cx="5334197" cy="1708242"/>
          </a:xfrm>
        </p:spPr>
        <p:txBody>
          <a:bodyPr anchor="ctr">
            <a:normAutofit fontScale="90000"/>
          </a:bodyPr>
          <a:lstStyle/>
          <a:p>
            <a:br>
              <a:rPr lang="en-GB" sz="1900" b="1"/>
            </a:br>
            <a:br>
              <a:rPr lang="en-GB" sz="3600" b="1"/>
            </a:br>
            <a:r>
              <a:rPr lang="en-GB" sz="3600" b="1">
                <a:solidFill>
                  <a:srgbClr val="002060"/>
                </a:solidFill>
                <a:latin typeface="Arial" panose="020B0604020202020204" pitchFamily="34" charset="0"/>
                <a:cs typeface="Arial" panose="020B0604020202020204" pitchFamily="34" charset="0"/>
              </a:rPr>
              <a:t>Georgia the Puppet  Supporting Emotional Readiness</a:t>
            </a:r>
            <a:br>
              <a:rPr lang="en-GB" sz="3600" b="1">
                <a:latin typeface="Comic Sans MS" panose="030F0902030302020204" pitchFamily="66" charset="0"/>
              </a:rPr>
            </a:br>
            <a:br>
              <a:rPr lang="en-GB" sz="1900"/>
            </a:br>
            <a:endParaRPr lang="en-US" sz="1900"/>
          </a:p>
        </p:txBody>
      </p:sp>
      <p:sp>
        <p:nvSpPr>
          <p:cNvPr id="3" name="Content Placeholder 2">
            <a:extLst>
              <a:ext uri="{FF2B5EF4-FFF2-40B4-BE49-F238E27FC236}">
                <a16:creationId xmlns:a16="http://schemas.microsoft.com/office/drawing/2014/main" id="{5C365C2B-2C87-FB9E-549B-2EC1E882D7C3}"/>
              </a:ext>
            </a:extLst>
          </p:cNvPr>
          <p:cNvSpPr>
            <a:spLocks noGrp="1"/>
          </p:cNvSpPr>
          <p:nvPr>
            <p:ph idx="1"/>
          </p:nvPr>
        </p:nvSpPr>
        <p:spPr>
          <a:xfrm>
            <a:off x="761800" y="2100130"/>
            <a:ext cx="5334197" cy="4139950"/>
          </a:xfrm>
        </p:spPr>
        <p:txBody>
          <a:bodyPr anchor="ctr">
            <a:normAutofit/>
          </a:bodyPr>
          <a:lstStyle/>
          <a:p>
            <a:r>
              <a:rPr lang="en-GB" sz="2000">
                <a:solidFill>
                  <a:srgbClr val="002060"/>
                </a:solidFill>
                <a:latin typeface="Arial" panose="020B0604020202020204" pitchFamily="34" charset="0"/>
                <a:cs typeface="Arial" panose="020B0604020202020204" pitchFamily="34" charset="0"/>
              </a:rPr>
              <a:t>Helps children explore thoughts and feelings about school</a:t>
            </a:r>
          </a:p>
          <a:p>
            <a:r>
              <a:rPr lang="en-GB" sz="2000">
                <a:solidFill>
                  <a:srgbClr val="002060"/>
                </a:solidFill>
                <a:latin typeface="Arial" panose="020B0604020202020204" pitchFamily="34" charset="0"/>
                <a:cs typeface="Arial" panose="020B0604020202020204" pitchFamily="34" charset="0"/>
              </a:rPr>
              <a:t>Reduces the pressure of speaking directly to adults and encourages the children to voice uncertainties</a:t>
            </a:r>
          </a:p>
          <a:p>
            <a:r>
              <a:rPr lang="en-GB" sz="2000">
                <a:solidFill>
                  <a:srgbClr val="002060"/>
                </a:solidFill>
                <a:latin typeface="Arial" panose="020B0604020202020204" pitchFamily="34" charset="0"/>
                <a:cs typeface="Arial" panose="020B0604020202020204" pitchFamily="34" charset="0"/>
              </a:rPr>
              <a:t>Offers reassurance and emotional support</a:t>
            </a:r>
          </a:p>
          <a:p>
            <a:r>
              <a:rPr lang="en-GB" sz="2000">
                <a:solidFill>
                  <a:srgbClr val="002060"/>
                </a:solidFill>
                <a:latin typeface="Arial" panose="020B0604020202020204" pitchFamily="34" charset="0"/>
                <a:cs typeface="Arial" panose="020B0604020202020204" pitchFamily="34" charset="0"/>
              </a:rPr>
              <a:t>Provides repeated opportunities to revisit school-related thoughts and feelings </a:t>
            </a:r>
          </a:p>
          <a:p>
            <a:r>
              <a:rPr lang="en-GB" sz="2000">
                <a:solidFill>
                  <a:srgbClr val="002060"/>
                </a:solidFill>
                <a:latin typeface="Arial" panose="020B0604020202020204" pitchFamily="34" charset="0"/>
                <a:cs typeface="Arial" panose="020B0604020202020204" pitchFamily="34" charset="0"/>
              </a:rPr>
              <a:t>Trusted friend within nursery </a:t>
            </a:r>
          </a:p>
          <a:p>
            <a:endParaRPr lang="en-GB" sz="2000"/>
          </a:p>
        </p:txBody>
      </p:sp>
      <p:pic>
        <p:nvPicPr>
          <p:cNvPr id="5" name="Picture 4">
            <a:extLst>
              <a:ext uri="{FF2B5EF4-FFF2-40B4-BE49-F238E27FC236}">
                <a16:creationId xmlns:a16="http://schemas.microsoft.com/office/drawing/2014/main" id="{59B43BB8-A35E-313E-2C55-88BFF619D576}"/>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284428" y="771939"/>
            <a:ext cx="4366591" cy="5170649"/>
          </a:xfrm>
          <a:prstGeom prst="rect">
            <a:avLst/>
          </a:prstGeom>
        </p:spPr>
      </p:pic>
      <p:pic>
        <p:nvPicPr>
          <p:cNvPr id="7" name="Picture 6">
            <a:extLst>
              <a:ext uri="{FF2B5EF4-FFF2-40B4-BE49-F238E27FC236}">
                <a16:creationId xmlns:a16="http://schemas.microsoft.com/office/drawing/2014/main" id="{0780C5E5-51B0-4C61-D97B-2EB0D47042AC}"/>
              </a:ext>
            </a:extLst>
          </p:cNvPr>
          <p:cNvPicPr>
            <a:picLocks noChangeAspect="1"/>
          </p:cNvPicPr>
          <p:nvPr/>
        </p:nvPicPr>
        <p:blipFill>
          <a:blip r:embed="rId7" r:link="rId8" cstate="email">
            <a:extLst>
              <a:ext uri="{28A0092B-C50C-407E-A947-70E740481C1C}">
                <a14:useLocalDpi xmlns:a14="http://schemas.microsoft.com/office/drawing/2010/main"/>
              </a:ext>
            </a:extLst>
          </a:blip>
          <a:srcRect/>
          <a:stretch>
            <a:fillRect/>
          </a:stretch>
        </p:blipFill>
        <p:spPr bwMode="auto">
          <a:xfrm>
            <a:off x="10839450" y="95664"/>
            <a:ext cx="1352550" cy="1352550"/>
          </a:xfrm>
          <a:prstGeom prst="rect">
            <a:avLst/>
          </a:prstGeom>
          <a:noFill/>
          <a:ln>
            <a:noFill/>
          </a:ln>
        </p:spPr>
      </p:pic>
    </p:spTree>
    <p:extLst>
      <p:ext uri="{BB962C8B-B14F-4D97-AF65-F5344CB8AC3E}">
        <p14:creationId xmlns:p14="http://schemas.microsoft.com/office/powerpoint/2010/main" val="15726263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44DDFF-F264-5B21-430A-6F023FE7D400}"/>
            </a:ext>
          </a:extLst>
        </p:cNvPr>
        <p:cNvGrpSpPr/>
        <p:nvPr/>
      </p:nvGrpSpPr>
      <p:grpSpPr>
        <a:xfrm>
          <a:off x="0" y="0"/>
          <a:ext cx="0" cy="0"/>
          <a:chOff x="0" y="0"/>
          <a:chExt cx="0" cy="0"/>
        </a:xfrm>
      </p:grpSpPr>
      <p:cxnSp>
        <p:nvCxnSpPr>
          <p:cNvPr id="41" name="Straight Connector 40">
            <a:extLst>
              <a:ext uri="{FF2B5EF4-FFF2-40B4-BE49-F238E27FC236}">
                <a16:creationId xmlns:a16="http://schemas.microsoft.com/office/drawing/2014/main" id="{C4A18409-B08D-CE05-EF49-37380FF021F8}"/>
              </a:ext>
            </a:extLst>
          </p:cNvPr>
          <p:cNvCxnSpPr/>
          <p:nvPr>
            <p:custDataLst>
              <p:tags r:id="rId1"/>
            </p:custDataLst>
          </p:nvPr>
        </p:nvCxnSpPr>
        <p:spPr bwMode="gray">
          <a:xfrm>
            <a:off x="1877418" y="6572285"/>
            <a:ext cx="222250" cy="0"/>
          </a:xfrm>
          <a:prstGeom prst="line">
            <a:avLst/>
          </a:prstGeom>
          <a:ln w="19050" cap="rnd" cmpd="sng" algn="ctr">
            <a:solidFill>
              <a:srgbClr val="4C6C9C"/>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42" name="Straight Connector 41">
            <a:extLst>
              <a:ext uri="{FF2B5EF4-FFF2-40B4-BE49-F238E27FC236}">
                <a16:creationId xmlns:a16="http://schemas.microsoft.com/office/drawing/2014/main" id="{74831FE4-8896-058A-E1A4-C86DA1F5E1C1}"/>
              </a:ext>
            </a:extLst>
          </p:cNvPr>
          <p:cNvCxnSpPr/>
          <p:nvPr>
            <p:custDataLst>
              <p:tags r:id="rId2"/>
            </p:custDataLst>
          </p:nvPr>
        </p:nvCxnSpPr>
        <p:spPr bwMode="gray">
          <a:xfrm>
            <a:off x="2496543" y="6572285"/>
            <a:ext cx="228600" cy="0"/>
          </a:xfrm>
          <a:prstGeom prst="line">
            <a:avLst/>
          </a:prstGeom>
          <a:ln w="12700" cap="rnd" cmpd="sng" algn="ctr">
            <a:solidFill>
              <a:srgbClr val="4C6C9C"/>
            </a:solidFill>
            <a:prstDash val="lg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43" name="Straight Connector 42">
            <a:extLst>
              <a:ext uri="{FF2B5EF4-FFF2-40B4-BE49-F238E27FC236}">
                <a16:creationId xmlns:a16="http://schemas.microsoft.com/office/drawing/2014/main" id="{BA06AF92-A7A1-7B71-9481-9C4B4E1C98BA}"/>
              </a:ext>
            </a:extLst>
          </p:cNvPr>
          <p:cNvCxnSpPr/>
          <p:nvPr>
            <p:custDataLst>
              <p:tags r:id="rId3"/>
            </p:custDataLst>
          </p:nvPr>
        </p:nvCxnSpPr>
        <p:spPr bwMode="gray">
          <a:xfrm>
            <a:off x="3609380" y="6572285"/>
            <a:ext cx="228600" cy="0"/>
          </a:xfrm>
          <a:prstGeom prst="line">
            <a:avLst/>
          </a:prstGeom>
          <a:ln w="12700" cap="rnd" cmpd="sng" algn="ctr">
            <a:solidFill>
              <a:schemeClr val="accent2"/>
            </a:solidFill>
            <a:prstDash val="lg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pic>
        <p:nvPicPr>
          <p:cNvPr id="3" name="Picture 2">
            <a:extLst>
              <a:ext uri="{FF2B5EF4-FFF2-40B4-BE49-F238E27FC236}">
                <a16:creationId xmlns:a16="http://schemas.microsoft.com/office/drawing/2014/main" id="{342A3024-3590-7DAF-6276-9F77A92CE1A6}"/>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73226" y="126473"/>
            <a:ext cx="3576812" cy="6353261"/>
          </a:xfrm>
          <a:prstGeom prst="rect">
            <a:avLst/>
          </a:prstGeom>
        </p:spPr>
      </p:pic>
      <p:sp>
        <p:nvSpPr>
          <p:cNvPr id="5" name="TextBox 4">
            <a:extLst>
              <a:ext uri="{FF2B5EF4-FFF2-40B4-BE49-F238E27FC236}">
                <a16:creationId xmlns:a16="http://schemas.microsoft.com/office/drawing/2014/main" id="{47878C72-DAAF-822C-989D-20ADC3696A84}"/>
              </a:ext>
            </a:extLst>
          </p:cNvPr>
          <p:cNvSpPr txBox="1"/>
          <p:nvPr/>
        </p:nvSpPr>
        <p:spPr>
          <a:xfrm>
            <a:off x="4521167" y="313272"/>
            <a:ext cx="6096000" cy="1569660"/>
          </a:xfrm>
          <a:prstGeom prst="rect">
            <a:avLst/>
          </a:prstGeom>
          <a:noFill/>
        </p:spPr>
        <p:txBody>
          <a:bodyPr wrap="square">
            <a:spAutoFit/>
          </a:bodyPr>
          <a:lstStyle/>
          <a:p>
            <a:pPr>
              <a:buNone/>
            </a:pPr>
            <a:r>
              <a:rPr lang="en-GB" sz="3200" b="1">
                <a:solidFill>
                  <a:srgbClr val="002060"/>
                </a:solidFill>
                <a:latin typeface="Arial" panose="020B0604020202020204" pitchFamily="34" charset="0"/>
                <a:cs typeface="Arial" panose="020B0604020202020204" pitchFamily="34" charset="0"/>
              </a:rPr>
              <a:t>Bob the Bear </a:t>
            </a:r>
          </a:p>
          <a:p>
            <a:pPr>
              <a:buNone/>
            </a:pPr>
            <a:r>
              <a:rPr lang="en-GB" sz="3200" b="1">
                <a:solidFill>
                  <a:srgbClr val="002060"/>
                </a:solidFill>
                <a:latin typeface="Arial" panose="020B0604020202020204" pitchFamily="34" charset="0"/>
                <a:cs typeface="Arial" panose="020B0604020202020204" pitchFamily="34" charset="0"/>
              </a:rPr>
              <a:t>Building Connections with School</a:t>
            </a:r>
          </a:p>
        </p:txBody>
      </p:sp>
      <p:sp>
        <p:nvSpPr>
          <p:cNvPr id="7" name="TextBox 6">
            <a:extLst>
              <a:ext uri="{FF2B5EF4-FFF2-40B4-BE49-F238E27FC236}">
                <a16:creationId xmlns:a16="http://schemas.microsoft.com/office/drawing/2014/main" id="{FDC43143-8975-DCB3-1DB3-35E9DAFE0AE1}"/>
              </a:ext>
            </a:extLst>
          </p:cNvPr>
          <p:cNvSpPr txBox="1"/>
          <p:nvPr/>
        </p:nvSpPr>
        <p:spPr>
          <a:xfrm>
            <a:off x="4568041" y="2404047"/>
            <a:ext cx="5465818" cy="2308324"/>
          </a:xfrm>
          <a:prstGeom prst="rect">
            <a:avLst/>
          </a:prstGeom>
          <a:noFill/>
        </p:spPr>
        <p:txBody>
          <a:bodyPr wrap="square">
            <a:spAutoFit/>
          </a:bodyPr>
          <a:lstStyle/>
          <a:p>
            <a:pPr marL="285750" indent="-285750">
              <a:buFont typeface="Arial" panose="020B0604020202020204" pitchFamily="34" charset="0"/>
              <a:buChar char="•"/>
            </a:pPr>
            <a:r>
              <a:rPr lang="en-GB" sz="2400">
                <a:solidFill>
                  <a:srgbClr val="002060"/>
                </a:solidFill>
                <a:latin typeface="Arial" panose="020B0604020202020204" pitchFamily="34" charset="0"/>
                <a:cs typeface="Arial" panose="020B0604020202020204" pitchFamily="34" charset="0"/>
              </a:rPr>
              <a:t>Accompanies children on school visits</a:t>
            </a:r>
          </a:p>
          <a:p>
            <a:pPr marL="285750" indent="-285750">
              <a:buFont typeface="Arial" panose="020B0604020202020204" pitchFamily="34" charset="0"/>
              <a:buChar char="•"/>
            </a:pPr>
            <a:r>
              <a:rPr lang="en-GB" sz="2400">
                <a:solidFill>
                  <a:srgbClr val="002060"/>
                </a:solidFill>
                <a:latin typeface="Arial" panose="020B0604020202020204" pitchFamily="34" charset="0"/>
                <a:cs typeface="Arial" panose="020B0604020202020204" pitchFamily="34" charset="0"/>
              </a:rPr>
              <a:t>Gives children a voice when they are unsure about speaking to teachers</a:t>
            </a:r>
          </a:p>
          <a:p>
            <a:pPr marL="285750" indent="-285750">
              <a:buFont typeface="Arial" panose="020B0604020202020204" pitchFamily="34" charset="0"/>
              <a:buChar char="•"/>
            </a:pPr>
            <a:r>
              <a:rPr lang="en-GB" sz="2400">
                <a:solidFill>
                  <a:srgbClr val="002060"/>
                </a:solidFill>
                <a:latin typeface="Arial" panose="020B0604020202020204" pitchFamily="34" charset="0"/>
                <a:cs typeface="Arial" panose="020B0604020202020204" pitchFamily="34" charset="0"/>
              </a:rPr>
              <a:t>Strengthens links between nursery, school and the children</a:t>
            </a:r>
          </a:p>
        </p:txBody>
      </p:sp>
      <p:pic>
        <p:nvPicPr>
          <p:cNvPr id="9" name="Picture 8">
            <a:extLst>
              <a:ext uri="{FF2B5EF4-FFF2-40B4-BE49-F238E27FC236}">
                <a16:creationId xmlns:a16="http://schemas.microsoft.com/office/drawing/2014/main" id="{58AC5F6D-3965-1800-557D-F0A7466EC14B}"/>
              </a:ext>
            </a:extLst>
          </p:cNvPr>
          <p:cNvPicPr>
            <a:picLocks noChangeAspect="1"/>
          </p:cNvPicPr>
          <p:nvPr/>
        </p:nvPicPr>
        <p:blipFill>
          <a:blip r:embed="rId7" r:link="rId8" cstate="email">
            <a:extLst>
              <a:ext uri="{28A0092B-C50C-407E-A947-70E740481C1C}">
                <a14:useLocalDpi xmlns:a14="http://schemas.microsoft.com/office/drawing/2010/main"/>
              </a:ext>
            </a:extLst>
          </a:blip>
          <a:srcRect/>
          <a:stretch>
            <a:fillRect/>
          </a:stretch>
        </p:blipFill>
        <p:spPr bwMode="auto">
          <a:xfrm>
            <a:off x="10689640" y="95664"/>
            <a:ext cx="1352550" cy="1352550"/>
          </a:xfrm>
          <a:prstGeom prst="rect">
            <a:avLst/>
          </a:prstGeom>
          <a:noFill/>
          <a:ln>
            <a:noFill/>
          </a:ln>
        </p:spPr>
      </p:pic>
    </p:spTree>
    <p:extLst>
      <p:ext uri="{BB962C8B-B14F-4D97-AF65-F5344CB8AC3E}">
        <p14:creationId xmlns:p14="http://schemas.microsoft.com/office/powerpoint/2010/main" val="28562825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44DDFF-F264-5B21-430A-6F023FE7D400}"/>
            </a:ext>
          </a:extLst>
        </p:cNvPr>
        <p:cNvGrpSpPr/>
        <p:nvPr/>
      </p:nvGrpSpPr>
      <p:grpSpPr>
        <a:xfrm>
          <a:off x="0" y="0"/>
          <a:ext cx="0" cy="0"/>
          <a:chOff x="0" y="0"/>
          <a:chExt cx="0" cy="0"/>
        </a:xfrm>
      </p:grpSpPr>
      <p:cxnSp>
        <p:nvCxnSpPr>
          <p:cNvPr id="41" name="Straight Connector 40">
            <a:extLst>
              <a:ext uri="{FF2B5EF4-FFF2-40B4-BE49-F238E27FC236}">
                <a16:creationId xmlns:a16="http://schemas.microsoft.com/office/drawing/2014/main" id="{C4A18409-B08D-CE05-EF49-37380FF021F8}"/>
              </a:ext>
            </a:extLst>
          </p:cNvPr>
          <p:cNvCxnSpPr/>
          <p:nvPr>
            <p:custDataLst>
              <p:tags r:id="rId1"/>
            </p:custDataLst>
          </p:nvPr>
        </p:nvCxnSpPr>
        <p:spPr bwMode="gray">
          <a:xfrm>
            <a:off x="1877418" y="6572285"/>
            <a:ext cx="222250" cy="0"/>
          </a:xfrm>
          <a:prstGeom prst="line">
            <a:avLst/>
          </a:prstGeom>
          <a:ln w="19050" cap="rnd" cmpd="sng" algn="ctr">
            <a:solidFill>
              <a:srgbClr val="4C6C9C"/>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42" name="Straight Connector 41">
            <a:extLst>
              <a:ext uri="{FF2B5EF4-FFF2-40B4-BE49-F238E27FC236}">
                <a16:creationId xmlns:a16="http://schemas.microsoft.com/office/drawing/2014/main" id="{74831FE4-8896-058A-E1A4-C86DA1F5E1C1}"/>
              </a:ext>
            </a:extLst>
          </p:cNvPr>
          <p:cNvCxnSpPr/>
          <p:nvPr>
            <p:custDataLst>
              <p:tags r:id="rId2"/>
            </p:custDataLst>
          </p:nvPr>
        </p:nvCxnSpPr>
        <p:spPr bwMode="gray">
          <a:xfrm>
            <a:off x="2496543" y="6572285"/>
            <a:ext cx="228600" cy="0"/>
          </a:xfrm>
          <a:prstGeom prst="line">
            <a:avLst/>
          </a:prstGeom>
          <a:ln w="12700" cap="rnd" cmpd="sng" algn="ctr">
            <a:solidFill>
              <a:srgbClr val="4C6C9C"/>
            </a:solidFill>
            <a:prstDash val="lg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43" name="Straight Connector 42">
            <a:extLst>
              <a:ext uri="{FF2B5EF4-FFF2-40B4-BE49-F238E27FC236}">
                <a16:creationId xmlns:a16="http://schemas.microsoft.com/office/drawing/2014/main" id="{BA06AF92-A7A1-7B71-9481-9C4B4E1C98BA}"/>
              </a:ext>
            </a:extLst>
          </p:cNvPr>
          <p:cNvCxnSpPr/>
          <p:nvPr>
            <p:custDataLst>
              <p:tags r:id="rId3"/>
            </p:custDataLst>
          </p:nvPr>
        </p:nvCxnSpPr>
        <p:spPr bwMode="gray">
          <a:xfrm>
            <a:off x="3609380" y="6572285"/>
            <a:ext cx="228600" cy="0"/>
          </a:xfrm>
          <a:prstGeom prst="line">
            <a:avLst/>
          </a:prstGeom>
          <a:ln w="12700" cap="rnd" cmpd="sng" algn="ctr">
            <a:solidFill>
              <a:schemeClr val="accent2"/>
            </a:solidFill>
            <a:prstDash val="lg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pic>
        <p:nvPicPr>
          <p:cNvPr id="3" name="Picture 2">
            <a:extLst>
              <a:ext uri="{FF2B5EF4-FFF2-40B4-BE49-F238E27FC236}">
                <a16:creationId xmlns:a16="http://schemas.microsoft.com/office/drawing/2014/main" id="{A1FF3636-6B09-86AB-6371-7A82C2122512}"/>
              </a:ext>
            </a:extLst>
          </p:cNvPr>
          <p:cNvPicPr>
            <a:picLocks noChangeAspect="1" noChangeArrowheads="1"/>
          </p:cNvPicPr>
          <p:nvPr/>
        </p:nvPicPr>
        <p:blipFill rotWithShape="1">
          <a:blip r:embed="rId6">
            <a:extLst>
              <a:ext uri="{28A0092B-C50C-407E-A947-70E740481C1C}">
                <a14:useLocalDpi xmlns:a14="http://schemas.microsoft.com/office/drawing/2010/main"/>
              </a:ext>
            </a:extLst>
          </a:blip>
          <a:srcRect/>
          <a:stretch>
            <a:fillRect/>
          </a:stretch>
        </p:blipFill>
        <p:spPr bwMode="auto">
          <a:xfrm>
            <a:off x="253940" y="116554"/>
            <a:ext cx="5172825" cy="630683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C89E5D45-0986-3B7A-5D61-D1CF53BCA635}"/>
              </a:ext>
            </a:extLst>
          </p:cNvPr>
          <p:cNvSpPr txBox="1"/>
          <p:nvPr/>
        </p:nvSpPr>
        <p:spPr>
          <a:xfrm>
            <a:off x="5858756" y="436036"/>
            <a:ext cx="4515548" cy="584775"/>
          </a:xfrm>
          <a:prstGeom prst="rect">
            <a:avLst/>
          </a:prstGeom>
          <a:noFill/>
        </p:spPr>
        <p:txBody>
          <a:bodyPr wrap="square">
            <a:spAutoFit/>
          </a:bodyPr>
          <a:lstStyle/>
          <a:p>
            <a:pPr>
              <a:buNone/>
            </a:pPr>
            <a:r>
              <a:rPr lang="en-GB" sz="3200" b="1">
                <a:solidFill>
                  <a:srgbClr val="002060"/>
                </a:solidFill>
                <a:latin typeface="Arial" panose="020B0604020202020204" pitchFamily="34" charset="0"/>
                <a:cs typeface="Arial" panose="020B0604020202020204" pitchFamily="34" charset="0"/>
              </a:rPr>
              <a:t>Building relationships </a:t>
            </a:r>
          </a:p>
        </p:txBody>
      </p:sp>
      <p:sp>
        <p:nvSpPr>
          <p:cNvPr id="7" name="TextBox 6">
            <a:extLst>
              <a:ext uri="{FF2B5EF4-FFF2-40B4-BE49-F238E27FC236}">
                <a16:creationId xmlns:a16="http://schemas.microsoft.com/office/drawing/2014/main" id="{2EA4432C-EEE3-7570-75E6-35A0A7FA9A84}"/>
              </a:ext>
            </a:extLst>
          </p:cNvPr>
          <p:cNvSpPr txBox="1"/>
          <p:nvPr/>
        </p:nvSpPr>
        <p:spPr>
          <a:xfrm>
            <a:off x="6035359" y="1348634"/>
            <a:ext cx="4515548" cy="4647426"/>
          </a:xfrm>
          <a:prstGeom prst="rect">
            <a:avLst/>
          </a:prstGeom>
          <a:noFill/>
        </p:spPr>
        <p:txBody>
          <a:bodyPr wrap="square" rtlCol="0">
            <a:spAutoFit/>
          </a:bodyPr>
          <a:lstStyle/>
          <a:p>
            <a:r>
              <a:rPr lang="en-GB">
                <a:solidFill>
                  <a:srgbClr val="002060"/>
                </a:solidFill>
                <a:latin typeface="Arial" panose="020B0604020202020204" pitchFamily="34" charset="0"/>
                <a:cs typeface="Arial" panose="020B0604020202020204" pitchFamily="34" charset="0"/>
              </a:rPr>
              <a:t>“The sessions where our Reception teacher was able to visit and play with the children in their nursery setting were so valuable. These visits really helped to build early relationships and gave the children confidence before starting school. We were particularly impressed by how carefully each visit was planned to suit individual children – for example, arranging to meet a quieter child during a forest school session, where they felt most comfortable and could really shine”</a:t>
            </a:r>
          </a:p>
          <a:p>
            <a:endParaRPr lang="en-GB" sz="1600">
              <a:solidFill>
                <a:srgbClr val="002060"/>
              </a:solidFill>
              <a:latin typeface="Arial" panose="020B0604020202020204" pitchFamily="34" charset="0"/>
              <a:cs typeface="Arial" panose="020B0604020202020204" pitchFamily="34" charset="0"/>
            </a:endParaRPr>
          </a:p>
          <a:p>
            <a:endParaRPr lang="en-GB" sz="1600">
              <a:solidFill>
                <a:srgbClr val="002060"/>
              </a:solidFill>
              <a:latin typeface="Arial" panose="020B0604020202020204" pitchFamily="34" charset="0"/>
              <a:cs typeface="Arial" panose="020B0604020202020204" pitchFamily="34" charset="0"/>
            </a:endParaRPr>
          </a:p>
          <a:p>
            <a:r>
              <a:rPr lang="en-GB" sz="1600">
                <a:solidFill>
                  <a:srgbClr val="002060"/>
                </a:solidFill>
                <a:latin typeface="Arial" panose="020B0604020202020204" pitchFamily="34" charset="0"/>
                <a:cs typeface="Arial" panose="020B0604020202020204" pitchFamily="34" charset="0"/>
              </a:rPr>
              <a:t>Mrs O’ Dell</a:t>
            </a:r>
          </a:p>
          <a:p>
            <a:r>
              <a:rPr lang="en-GB" sz="1600" err="1">
                <a:solidFill>
                  <a:srgbClr val="002060"/>
                </a:solidFill>
                <a:latin typeface="Arial" panose="020B0604020202020204" pitchFamily="34" charset="0"/>
                <a:cs typeface="Arial" panose="020B0604020202020204" pitchFamily="34" charset="0"/>
              </a:rPr>
              <a:t>Tritlington</a:t>
            </a:r>
            <a:r>
              <a:rPr lang="en-GB" sz="1600">
                <a:solidFill>
                  <a:srgbClr val="002060"/>
                </a:solidFill>
                <a:latin typeface="Arial" panose="020B0604020202020204" pitchFamily="34" charset="0"/>
                <a:cs typeface="Arial" panose="020B0604020202020204" pitchFamily="34" charset="0"/>
              </a:rPr>
              <a:t> Church of England First School, Northumberland </a:t>
            </a:r>
          </a:p>
        </p:txBody>
      </p:sp>
      <p:pic>
        <p:nvPicPr>
          <p:cNvPr id="9" name="Picture 8">
            <a:extLst>
              <a:ext uri="{FF2B5EF4-FFF2-40B4-BE49-F238E27FC236}">
                <a16:creationId xmlns:a16="http://schemas.microsoft.com/office/drawing/2014/main" id="{3F61C22B-FD92-C4D4-2FC3-F29163F21A79}"/>
              </a:ext>
            </a:extLst>
          </p:cNvPr>
          <p:cNvPicPr>
            <a:picLocks noChangeAspect="1"/>
          </p:cNvPicPr>
          <p:nvPr/>
        </p:nvPicPr>
        <p:blipFill>
          <a:blip r:embed="rId7" r:link="rId8" cstate="email">
            <a:extLst>
              <a:ext uri="{28A0092B-C50C-407E-A947-70E740481C1C}">
                <a14:useLocalDpi xmlns:a14="http://schemas.microsoft.com/office/drawing/2010/main"/>
              </a:ext>
            </a:extLst>
          </a:blip>
          <a:srcRect/>
          <a:stretch>
            <a:fillRect/>
          </a:stretch>
        </p:blipFill>
        <p:spPr bwMode="auto">
          <a:xfrm>
            <a:off x="10780984" y="91906"/>
            <a:ext cx="1352550" cy="1352550"/>
          </a:xfrm>
          <a:prstGeom prst="rect">
            <a:avLst/>
          </a:prstGeom>
          <a:noFill/>
          <a:ln>
            <a:noFill/>
          </a:ln>
        </p:spPr>
      </p:pic>
    </p:spTree>
    <p:extLst>
      <p:ext uri="{BB962C8B-B14F-4D97-AF65-F5344CB8AC3E}">
        <p14:creationId xmlns:p14="http://schemas.microsoft.com/office/powerpoint/2010/main" val="18834129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7AC93A-331C-0A81-1D27-0F470F7B9E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6B73F9-D510-C5AB-2C73-0A1907C7A2E4}"/>
              </a:ext>
            </a:extLst>
          </p:cNvPr>
          <p:cNvSpPr>
            <a:spLocks noGrp="1"/>
          </p:cNvSpPr>
          <p:nvPr>
            <p:ph type="ctrTitle"/>
          </p:nvPr>
        </p:nvSpPr>
        <p:spPr>
          <a:xfrm>
            <a:off x="748852" y="3806258"/>
            <a:ext cx="11159131" cy="1088669"/>
          </a:xfrm>
        </p:spPr>
        <p:txBody>
          <a:bodyPr/>
          <a:lstStyle/>
          <a:p>
            <a:r>
              <a:rPr lang="en-GB">
                <a:latin typeface="Arial" panose="020B0604020202020204" pitchFamily="34" charset="0"/>
                <a:cs typeface="Arial" panose="020B0604020202020204" pitchFamily="34" charset="0"/>
              </a:rPr>
              <a:t>Building strong, collaborative partnerships between schools and settings </a:t>
            </a:r>
            <a:br>
              <a:rPr lang="en-GB">
                <a:latin typeface="Arial" panose="020B0604020202020204" pitchFamily="34" charset="0"/>
                <a:cs typeface="Arial" panose="020B0604020202020204" pitchFamily="34" charset="0"/>
              </a:rPr>
            </a:br>
            <a:br>
              <a:rPr lang="en-GB">
                <a:latin typeface="Arial" panose="020B0604020202020204" pitchFamily="34" charset="0"/>
                <a:cs typeface="Arial" panose="020B0604020202020204" pitchFamily="34" charset="0"/>
              </a:rPr>
            </a:br>
            <a:br>
              <a:rPr lang="en-GB">
                <a:latin typeface="Arial" panose="020B0604020202020204" pitchFamily="34" charset="0"/>
                <a:cs typeface="Arial" panose="020B0604020202020204" pitchFamily="34" charset="0"/>
              </a:rPr>
            </a:br>
            <a:br>
              <a:rPr lang="en-GB">
                <a:latin typeface="Arial" panose="020B0604020202020204" pitchFamily="34" charset="0"/>
                <a:cs typeface="Arial" panose="020B0604020202020204" pitchFamily="34" charset="0"/>
              </a:rPr>
            </a:br>
            <a:r>
              <a:rPr lang="en-GB" sz="2400">
                <a:latin typeface="Arial" panose="020B0604020202020204" pitchFamily="34" charset="0"/>
                <a:cs typeface="Arial" panose="020B0604020202020204" pitchFamily="34" charset="0"/>
              </a:rPr>
              <a:t>Camarah Mosey, </a:t>
            </a:r>
            <a:r>
              <a:rPr lang="en-GB" sz="2400" i="1">
                <a:latin typeface="Arial" panose="020B0604020202020204" pitchFamily="34" charset="0"/>
                <a:cs typeface="Arial" panose="020B0604020202020204" pitchFamily="34" charset="0"/>
              </a:rPr>
              <a:t>Headteacher, Thornton Dale CofE Primary </a:t>
            </a:r>
            <a:br>
              <a:rPr lang="en-GB" sz="2400" i="1">
                <a:latin typeface="Arial" panose="020B0604020202020204" pitchFamily="34" charset="0"/>
                <a:cs typeface="Arial" panose="020B0604020202020204" pitchFamily="34" charset="0"/>
              </a:rPr>
            </a:br>
            <a:br>
              <a:rPr lang="en-GB" sz="2400" i="1">
                <a:latin typeface="Arial" panose="020B0604020202020204" pitchFamily="34" charset="0"/>
                <a:cs typeface="Arial" panose="020B0604020202020204" pitchFamily="34" charset="0"/>
              </a:rPr>
            </a:br>
            <a:r>
              <a:rPr lang="en-GB" sz="2400" i="1">
                <a:latin typeface="Arial" panose="020B0604020202020204" pitchFamily="34" charset="0"/>
                <a:cs typeface="Arial" panose="020B0604020202020204" pitchFamily="34" charset="0"/>
              </a:rPr>
              <a:t>Lindsey Dring, Nursery Manager, </a:t>
            </a:r>
            <a:r>
              <a:rPr lang="en-GB" sz="2400" i="1" err="1">
                <a:latin typeface="Arial" panose="020B0604020202020204" pitchFamily="34" charset="0"/>
                <a:cs typeface="Arial" panose="020B0604020202020204" pitchFamily="34" charset="0"/>
              </a:rPr>
              <a:t>Puddleducks</a:t>
            </a:r>
            <a:r>
              <a:rPr lang="en-GB" sz="2400" i="1">
                <a:latin typeface="Arial" panose="020B0604020202020204" pitchFamily="34" charset="0"/>
                <a:cs typeface="Arial" panose="020B0604020202020204" pitchFamily="34" charset="0"/>
              </a:rPr>
              <a:t>, Pickering</a:t>
            </a:r>
            <a:br>
              <a:rPr lang="en-GB" sz="2400" i="1">
                <a:latin typeface="Arial" panose="020B0604020202020204" pitchFamily="34" charset="0"/>
                <a:cs typeface="Arial" panose="020B0604020202020204" pitchFamily="34" charset="0"/>
              </a:rPr>
            </a:br>
            <a:br>
              <a:rPr lang="en-GB" sz="2400" i="1">
                <a:latin typeface="Arial" panose="020B0604020202020204" pitchFamily="34" charset="0"/>
                <a:cs typeface="Arial" panose="020B0604020202020204" pitchFamily="34" charset="0"/>
              </a:rPr>
            </a:br>
            <a:br>
              <a:rPr lang="en-GB">
                <a:latin typeface="Arial" panose="020B0604020202020204" pitchFamily="34" charset="0"/>
                <a:cs typeface="Arial" panose="020B0604020202020204" pitchFamily="34" charset="0"/>
              </a:rPr>
            </a:br>
            <a:endParaRPr lang="en-GB" sz="20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103506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pic>
        <p:nvPicPr>
          <p:cNvPr id="7" name="Content Placeholder 6" descr="A diagram of a company&#10;&#10;AI-generated content may be incorrect.">
            <a:extLst>
              <a:ext uri="{FF2B5EF4-FFF2-40B4-BE49-F238E27FC236}">
                <a16:creationId xmlns:a16="http://schemas.microsoft.com/office/drawing/2014/main" id="{6A5E46D5-AEBC-3A63-8A7D-9FBAE791475B}"/>
              </a:ext>
            </a:extLst>
          </p:cNvPr>
          <p:cNvPicPr>
            <a:picLocks noGrp="1" noChangeAspect="1"/>
          </p:cNvPicPr>
          <p:nvPr>
            <p:ph idx="1"/>
          </p:nvPr>
        </p:nvPicPr>
        <p:blipFill>
          <a:blip r:embed="rId3" cstate="email">
            <a:extLst>
              <a:ext uri="{28A0092B-C50C-407E-A947-70E740481C1C}">
                <a14:useLocalDpi xmlns:a14="http://schemas.microsoft.com/office/drawing/2010/main"/>
              </a:ext>
            </a:extLst>
          </a:blip>
          <a:srcRect/>
          <a:stretch>
            <a:fillRect/>
          </a:stretch>
        </p:blipFill>
        <p:spPr>
          <a:xfrm>
            <a:off x="0" y="-1851"/>
            <a:ext cx="12194259" cy="6858000"/>
          </a:xfrm>
          <a:prstGeom prst="rect">
            <a:avLst/>
          </a:prstGeom>
        </p:spPr>
      </p:pic>
      <p:sp>
        <p:nvSpPr>
          <p:cNvPr id="2" name="Title 1">
            <a:extLst>
              <a:ext uri="{FF2B5EF4-FFF2-40B4-BE49-F238E27FC236}">
                <a16:creationId xmlns:a16="http://schemas.microsoft.com/office/drawing/2014/main" id="{76818B76-FA0F-57D5-732D-914B09633220}"/>
              </a:ext>
            </a:extLst>
          </p:cNvPr>
          <p:cNvSpPr>
            <a:spLocks noGrp="1"/>
          </p:cNvSpPr>
          <p:nvPr>
            <p:ph type="title"/>
          </p:nvPr>
        </p:nvSpPr>
        <p:spPr>
          <a:xfrm>
            <a:off x="5982288" y="139148"/>
            <a:ext cx="6063640" cy="942723"/>
          </a:xfrm>
        </p:spPr>
        <p:txBody>
          <a:bodyPr vert="horz" lIns="91440" tIns="45720" rIns="91440" bIns="45720" rtlCol="0" anchor="b">
            <a:normAutofit/>
          </a:bodyPr>
          <a:lstStyle/>
          <a:p>
            <a:pPr algn="ctr"/>
            <a:r>
              <a:rPr lang="en-US" b="1" kern="1200">
                <a:solidFill>
                  <a:srgbClr val="002060"/>
                </a:solidFill>
                <a:latin typeface="Arial"/>
                <a:cs typeface="Arial"/>
              </a:rPr>
              <a:t>Partnership mapping</a:t>
            </a:r>
          </a:p>
        </p:txBody>
      </p:sp>
    </p:spTree>
    <p:extLst>
      <p:ext uri="{BB962C8B-B14F-4D97-AF65-F5344CB8AC3E}">
        <p14:creationId xmlns:p14="http://schemas.microsoft.com/office/powerpoint/2010/main" val="30403691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F7C24F-88C4-759F-7DFF-1F5316B0E8E2}"/>
            </a:ext>
          </a:extLst>
        </p:cNvPr>
        <p:cNvGrpSpPr/>
        <p:nvPr/>
      </p:nvGrpSpPr>
      <p:grpSpPr>
        <a:xfrm>
          <a:off x="0" y="0"/>
          <a:ext cx="0" cy="0"/>
          <a:chOff x="0" y="0"/>
          <a:chExt cx="0" cy="0"/>
        </a:xfrm>
      </p:grpSpPr>
      <p:cxnSp>
        <p:nvCxnSpPr>
          <p:cNvPr id="41" name="Straight Connector 40">
            <a:extLst>
              <a:ext uri="{FF2B5EF4-FFF2-40B4-BE49-F238E27FC236}">
                <a16:creationId xmlns:a16="http://schemas.microsoft.com/office/drawing/2014/main" id="{8398FB11-F5B8-4A58-5843-4197F4391253}"/>
              </a:ext>
            </a:extLst>
          </p:cNvPr>
          <p:cNvCxnSpPr/>
          <p:nvPr>
            <p:custDataLst>
              <p:tags r:id="rId1"/>
            </p:custDataLst>
          </p:nvPr>
        </p:nvCxnSpPr>
        <p:spPr bwMode="gray">
          <a:xfrm>
            <a:off x="1877418" y="6572285"/>
            <a:ext cx="222250" cy="0"/>
          </a:xfrm>
          <a:prstGeom prst="line">
            <a:avLst/>
          </a:prstGeom>
          <a:ln w="19050" cap="rnd" cmpd="sng" algn="ctr">
            <a:solidFill>
              <a:srgbClr val="4C6C9C"/>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42" name="Straight Connector 41">
            <a:extLst>
              <a:ext uri="{FF2B5EF4-FFF2-40B4-BE49-F238E27FC236}">
                <a16:creationId xmlns:a16="http://schemas.microsoft.com/office/drawing/2014/main" id="{F6299C87-1D46-540C-78E4-DC08DDEFF4A5}"/>
              </a:ext>
            </a:extLst>
          </p:cNvPr>
          <p:cNvCxnSpPr/>
          <p:nvPr>
            <p:custDataLst>
              <p:tags r:id="rId2"/>
            </p:custDataLst>
          </p:nvPr>
        </p:nvCxnSpPr>
        <p:spPr bwMode="gray">
          <a:xfrm>
            <a:off x="2496543" y="6572285"/>
            <a:ext cx="228600" cy="0"/>
          </a:xfrm>
          <a:prstGeom prst="line">
            <a:avLst/>
          </a:prstGeom>
          <a:ln w="12700" cap="rnd" cmpd="sng" algn="ctr">
            <a:solidFill>
              <a:srgbClr val="4C6C9C"/>
            </a:solidFill>
            <a:prstDash val="lg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43" name="Straight Connector 42">
            <a:extLst>
              <a:ext uri="{FF2B5EF4-FFF2-40B4-BE49-F238E27FC236}">
                <a16:creationId xmlns:a16="http://schemas.microsoft.com/office/drawing/2014/main" id="{C9EDCDAC-7DA5-822B-A7D1-05DEA3DAB94E}"/>
              </a:ext>
            </a:extLst>
          </p:cNvPr>
          <p:cNvCxnSpPr/>
          <p:nvPr>
            <p:custDataLst>
              <p:tags r:id="rId3"/>
            </p:custDataLst>
          </p:nvPr>
        </p:nvCxnSpPr>
        <p:spPr bwMode="gray">
          <a:xfrm>
            <a:off x="3609380" y="6572285"/>
            <a:ext cx="228600" cy="0"/>
          </a:xfrm>
          <a:prstGeom prst="line">
            <a:avLst/>
          </a:prstGeom>
          <a:ln w="12700" cap="rnd" cmpd="sng" algn="ctr">
            <a:solidFill>
              <a:schemeClr val="accent2"/>
            </a:solidFill>
            <a:prstDash val="lg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pic>
        <p:nvPicPr>
          <p:cNvPr id="4" name="Picture 3">
            <a:extLst>
              <a:ext uri="{FF2B5EF4-FFF2-40B4-BE49-F238E27FC236}">
                <a16:creationId xmlns:a16="http://schemas.microsoft.com/office/drawing/2014/main" id="{E40E0967-504B-47CD-444B-8968D2ED8027}"/>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9748779" y="0"/>
            <a:ext cx="2440510" cy="1180892"/>
          </a:xfrm>
          <a:prstGeom prst="rect">
            <a:avLst/>
          </a:prstGeom>
        </p:spPr>
      </p:pic>
      <p:sp>
        <p:nvSpPr>
          <p:cNvPr id="5" name="Title 1">
            <a:extLst>
              <a:ext uri="{FF2B5EF4-FFF2-40B4-BE49-F238E27FC236}">
                <a16:creationId xmlns:a16="http://schemas.microsoft.com/office/drawing/2014/main" id="{64117F19-1854-EC20-1790-09FA9FEF8672}"/>
              </a:ext>
            </a:extLst>
          </p:cNvPr>
          <p:cNvSpPr>
            <a:spLocks noGrp="1"/>
          </p:cNvSpPr>
          <p:nvPr/>
        </p:nvSpPr>
        <p:spPr>
          <a:xfrm>
            <a:off x="6093678" y="635121"/>
            <a:ext cx="5950966" cy="279516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100" b="1" kern="1200">
                <a:solidFill>
                  <a:srgbClr val="002060"/>
                </a:solidFill>
                <a:latin typeface="Arial"/>
                <a:cs typeface="Arial"/>
              </a:rPr>
              <a:t>Effective sharing of information</a:t>
            </a:r>
          </a:p>
        </p:txBody>
      </p:sp>
      <p:pic>
        <p:nvPicPr>
          <p:cNvPr id="6" name="Picture 5" descr="A questionnaire with many questions&#10;&#10;AI-generated content may be incorrect.">
            <a:extLst>
              <a:ext uri="{FF2B5EF4-FFF2-40B4-BE49-F238E27FC236}">
                <a16:creationId xmlns:a16="http://schemas.microsoft.com/office/drawing/2014/main" id="{B21AE315-D13E-6A22-B19E-1A3C22B42288}"/>
              </a:ext>
            </a:extLst>
          </p:cNvPr>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a:xfrm>
            <a:off x="255974" y="192388"/>
            <a:ext cx="5309444" cy="6377116"/>
          </a:xfrm>
          <a:prstGeom prst="rect">
            <a:avLst/>
          </a:prstGeom>
          <a:ln>
            <a:solidFill>
              <a:schemeClr val="accent4"/>
            </a:solidFill>
          </a:ln>
        </p:spPr>
      </p:pic>
    </p:spTree>
    <p:extLst>
      <p:ext uri="{BB962C8B-B14F-4D97-AF65-F5344CB8AC3E}">
        <p14:creationId xmlns:p14="http://schemas.microsoft.com/office/powerpoint/2010/main" val="42847647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9734F4-CE8C-783A-92D7-A5767A852FCC}"/>
            </a:ext>
          </a:extLst>
        </p:cNvPr>
        <p:cNvGrpSpPr/>
        <p:nvPr/>
      </p:nvGrpSpPr>
      <p:grpSpPr>
        <a:xfrm>
          <a:off x="0" y="0"/>
          <a:ext cx="0" cy="0"/>
          <a:chOff x="0" y="0"/>
          <a:chExt cx="0" cy="0"/>
        </a:xfrm>
      </p:grpSpPr>
      <p:cxnSp>
        <p:nvCxnSpPr>
          <p:cNvPr id="41" name="Straight Connector 40">
            <a:extLst>
              <a:ext uri="{FF2B5EF4-FFF2-40B4-BE49-F238E27FC236}">
                <a16:creationId xmlns:a16="http://schemas.microsoft.com/office/drawing/2014/main" id="{E0672B4C-9432-B033-D91E-73F601E997C4}"/>
              </a:ext>
            </a:extLst>
          </p:cNvPr>
          <p:cNvCxnSpPr/>
          <p:nvPr>
            <p:custDataLst>
              <p:tags r:id="rId1"/>
            </p:custDataLst>
          </p:nvPr>
        </p:nvCxnSpPr>
        <p:spPr bwMode="gray">
          <a:xfrm>
            <a:off x="1877418" y="6572285"/>
            <a:ext cx="222250" cy="0"/>
          </a:xfrm>
          <a:prstGeom prst="line">
            <a:avLst/>
          </a:prstGeom>
          <a:ln w="19050" cap="rnd" cmpd="sng" algn="ctr">
            <a:solidFill>
              <a:srgbClr val="4C6C9C"/>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42" name="Straight Connector 41">
            <a:extLst>
              <a:ext uri="{FF2B5EF4-FFF2-40B4-BE49-F238E27FC236}">
                <a16:creationId xmlns:a16="http://schemas.microsoft.com/office/drawing/2014/main" id="{93D96D1B-A066-F4FE-6B0F-19BA0BE4F9B6}"/>
              </a:ext>
            </a:extLst>
          </p:cNvPr>
          <p:cNvCxnSpPr/>
          <p:nvPr>
            <p:custDataLst>
              <p:tags r:id="rId2"/>
            </p:custDataLst>
          </p:nvPr>
        </p:nvCxnSpPr>
        <p:spPr bwMode="gray">
          <a:xfrm>
            <a:off x="2496543" y="6572285"/>
            <a:ext cx="228600" cy="0"/>
          </a:xfrm>
          <a:prstGeom prst="line">
            <a:avLst/>
          </a:prstGeom>
          <a:ln w="12700" cap="rnd" cmpd="sng" algn="ctr">
            <a:solidFill>
              <a:srgbClr val="4C6C9C"/>
            </a:solidFill>
            <a:prstDash val="lg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43" name="Straight Connector 42">
            <a:extLst>
              <a:ext uri="{FF2B5EF4-FFF2-40B4-BE49-F238E27FC236}">
                <a16:creationId xmlns:a16="http://schemas.microsoft.com/office/drawing/2014/main" id="{E3F6477D-AD1E-7FF7-E373-FC9FC5562C37}"/>
              </a:ext>
            </a:extLst>
          </p:cNvPr>
          <p:cNvCxnSpPr/>
          <p:nvPr>
            <p:custDataLst>
              <p:tags r:id="rId3"/>
            </p:custDataLst>
          </p:nvPr>
        </p:nvCxnSpPr>
        <p:spPr bwMode="gray">
          <a:xfrm>
            <a:off x="3609380" y="6572285"/>
            <a:ext cx="228600" cy="0"/>
          </a:xfrm>
          <a:prstGeom prst="line">
            <a:avLst/>
          </a:prstGeom>
          <a:ln w="12700" cap="rnd" cmpd="sng" algn="ctr">
            <a:solidFill>
              <a:schemeClr val="accent2"/>
            </a:solidFill>
            <a:prstDash val="lg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pic>
        <p:nvPicPr>
          <p:cNvPr id="58" name="Picture 57">
            <a:extLst>
              <a:ext uri="{FF2B5EF4-FFF2-40B4-BE49-F238E27FC236}">
                <a16:creationId xmlns:a16="http://schemas.microsoft.com/office/drawing/2014/main" id="{E80285A4-227E-B3D5-045D-8A63F8E8C540}"/>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9749953" y="62027"/>
            <a:ext cx="2440510" cy="1180892"/>
          </a:xfrm>
          <a:prstGeom prst="rect">
            <a:avLst/>
          </a:prstGeom>
        </p:spPr>
      </p:pic>
      <p:pic>
        <p:nvPicPr>
          <p:cNvPr id="2" name="Picture 1">
            <a:extLst>
              <a:ext uri="{FF2B5EF4-FFF2-40B4-BE49-F238E27FC236}">
                <a16:creationId xmlns:a16="http://schemas.microsoft.com/office/drawing/2014/main" id="{4B8BC74A-6AB1-F6C9-22F9-B3C9FAE9FB30}"/>
              </a:ext>
            </a:extLst>
          </p:cNvPr>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a:xfrm>
            <a:off x="0" y="0"/>
            <a:ext cx="4890186" cy="6801700"/>
          </a:xfrm>
          <a:prstGeom prst="rect">
            <a:avLst/>
          </a:prstGeom>
        </p:spPr>
      </p:pic>
      <p:pic>
        <p:nvPicPr>
          <p:cNvPr id="4" name="Picture 3" descr="A logo with children and trees&#10;&#10;AI-generated content may be incorrect.">
            <a:extLst>
              <a:ext uri="{FF2B5EF4-FFF2-40B4-BE49-F238E27FC236}">
                <a16:creationId xmlns:a16="http://schemas.microsoft.com/office/drawing/2014/main" id="{B66F293D-E78E-96B3-0E67-404CA5EBDD96}"/>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7011435" y="4169988"/>
            <a:ext cx="3685032" cy="2117518"/>
          </a:xfrm>
          <a:prstGeom prst="rect">
            <a:avLst/>
          </a:prstGeom>
        </p:spPr>
      </p:pic>
      <p:sp>
        <p:nvSpPr>
          <p:cNvPr id="5" name="Title 1">
            <a:extLst>
              <a:ext uri="{FF2B5EF4-FFF2-40B4-BE49-F238E27FC236}">
                <a16:creationId xmlns:a16="http://schemas.microsoft.com/office/drawing/2014/main" id="{87C8458B-D573-0A8F-75CF-F342C4CEC503}"/>
              </a:ext>
            </a:extLst>
          </p:cNvPr>
          <p:cNvSpPr>
            <a:spLocks noGrp="1"/>
          </p:cNvSpPr>
          <p:nvPr/>
        </p:nvSpPr>
        <p:spPr>
          <a:xfrm>
            <a:off x="6048288" y="1329759"/>
            <a:ext cx="5613732" cy="284607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100" b="1">
                <a:solidFill>
                  <a:srgbClr val="002060"/>
                </a:solidFill>
                <a:latin typeface="Arial"/>
                <a:cs typeface="Arial"/>
              </a:rPr>
              <a:t>Strengthening alignment around effective practice</a:t>
            </a:r>
            <a:endParaRPr lang="en-US"/>
          </a:p>
        </p:txBody>
      </p:sp>
    </p:spTree>
    <p:extLst>
      <p:ext uri="{BB962C8B-B14F-4D97-AF65-F5344CB8AC3E}">
        <p14:creationId xmlns:p14="http://schemas.microsoft.com/office/powerpoint/2010/main" val="6621698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44DDFF-F264-5B21-430A-6F023FE7D400}"/>
            </a:ext>
          </a:extLst>
        </p:cNvPr>
        <p:cNvGrpSpPr/>
        <p:nvPr/>
      </p:nvGrpSpPr>
      <p:grpSpPr>
        <a:xfrm>
          <a:off x="0" y="0"/>
          <a:ext cx="0" cy="0"/>
          <a:chOff x="0" y="0"/>
          <a:chExt cx="0" cy="0"/>
        </a:xfrm>
      </p:grpSpPr>
      <p:cxnSp>
        <p:nvCxnSpPr>
          <p:cNvPr id="41" name="Straight Connector 40">
            <a:extLst>
              <a:ext uri="{FF2B5EF4-FFF2-40B4-BE49-F238E27FC236}">
                <a16:creationId xmlns:a16="http://schemas.microsoft.com/office/drawing/2014/main" id="{C4A18409-B08D-CE05-EF49-37380FF021F8}"/>
              </a:ext>
            </a:extLst>
          </p:cNvPr>
          <p:cNvCxnSpPr/>
          <p:nvPr>
            <p:custDataLst>
              <p:tags r:id="rId1"/>
            </p:custDataLst>
          </p:nvPr>
        </p:nvCxnSpPr>
        <p:spPr bwMode="gray">
          <a:xfrm>
            <a:off x="1877418" y="6572285"/>
            <a:ext cx="222250" cy="0"/>
          </a:xfrm>
          <a:prstGeom prst="line">
            <a:avLst/>
          </a:prstGeom>
          <a:ln w="19050" cap="rnd" cmpd="sng" algn="ctr">
            <a:solidFill>
              <a:srgbClr val="4C6C9C"/>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42" name="Straight Connector 41">
            <a:extLst>
              <a:ext uri="{FF2B5EF4-FFF2-40B4-BE49-F238E27FC236}">
                <a16:creationId xmlns:a16="http://schemas.microsoft.com/office/drawing/2014/main" id="{74831FE4-8896-058A-E1A4-C86DA1F5E1C1}"/>
              </a:ext>
            </a:extLst>
          </p:cNvPr>
          <p:cNvCxnSpPr/>
          <p:nvPr>
            <p:custDataLst>
              <p:tags r:id="rId2"/>
            </p:custDataLst>
          </p:nvPr>
        </p:nvCxnSpPr>
        <p:spPr bwMode="gray">
          <a:xfrm>
            <a:off x="2496543" y="6572285"/>
            <a:ext cx="228600" cy="0"/>
          </a:xfrm>
          <a:prstGeom prst="line">
            <a:avLst/>
          </a:prstGeom>
          <a:ln w="12700" cap="rnd" cmpd="sng" algn="ctr">
            <a:solidFill>
              <a:srgbClr val="4C6C9C"/>
            </a:solidFill>
            <a:prstDash val="lg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43" name="Straight Connector 42">
            <a:extLst>
              <a:ext uri="{FF2B5EF4-FFF2-40B4-BE49-F238E27FC236}">
                <a16:creationId xmlns:a16="http://schemas.microsoft.com/office/drawing/2014/main" id="{BA06AF92-A7A1-7B71-9481-9C4B4E1C98BA}"/>
              </a:ext>
            </a:extLst>
          </p:cNvPr>
          <p:cNvCxnSpPr/>
          <p:nvPr>
            <p:custDataLst>
              <p:tags r:id="rId3"/>
            </p:custDataLst>
          </p:nvPr>
        </p:nvCxnSpPr>
        <p:spPr bwMode="gray">
          <a:xfrm>
            <a:off x="3609380" y="6572285"/>
            <a:ext cx="228600" cy="0"/>
          </a:xfrm>
          <a:prstGeom prst="line">
            <a:avLst/>
          </a:prstGeom>
          <a:ln w="12700" cap="rnd" cmpd="sng" algn="ctr">
            <a:solidFill>
              <a:schemeClr val="accent2"/>
            </a:solidFill>
            <a:prstDash val="lg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pic>
        <p:nvPicPr>
          <p:cNvPr id="55" name="Picture 54" descr="A police officer standing next to a group of children&#10;&#10;AI-generated content may be incorrect.">
            <a:extLst>
              <a:ext uri="{FF2B5EF4-FFF2-40B4-BE49-F238E27FC236}">
                <a16:creationId xmlns:a16="http://schemas.microsoft.com/office/drawing/2014/main" id="{C105D8D8-AB77-BD73-DAEC-0C158C7C2C78}"/>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942632" y="2253619"/>
            <a:ext cx="2091821" cy="3637951"/>
          </a:xfrm>
          <a:prstGeom prst="rect">
            <a:avLst/>
          </a:prstGeom>
        </p:spPr>
      </p:pic>
      <p:pic>
        <p:nvPicPr>
          <p:cNvPr id="56" name="Picture 55" descr="A poster for a school&#10;&#10;AI-generated content may be incorrect.">
            <a:extLst>
              <a:ext uri="{FF2B5EF4-FFF2-40B4-BE49-F238E27FC236}">
                <a16:creationId xmlns:a16="http://schemas.microsoft.com/office/drawing/2014/main" id="{58875B6B-F26A-1A46-40AA-E6FF443493BA}"/>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4511675" y="2253619"/>
            <a:ext cx="2546565" cy="3637951"/>
          </a:xfrm>
          <a:prstGeom prst="rect">
            <a:avLst/>
          </a:prstGeom>
        </p:spPr>
      </p:pic>
      <p:pic>
        <p:nvPicPr>
          <p:cNvPr id="57" name="Picture 56" descr="A group of kids looking at a fire truck&#10;&#10;AI-generated content may be incorrect.">
            <a:extLst>
              <a:ext uri="{FF2B5EF4-FFF2-40B4-BE49-F238E27FC236}">
                <a16:creationId xmlns:a16="http://schemas.microsoft.com/office/drawing/2014/main" id="{071EFFEF-0895-93A2-09EB-1F4D4F00F94B}"/>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8099233" y="2253618"/>
            <a:ext cx="3301440" cy="3637951"/>
          </a:xfrm>
          <a:prstGeom prst="rect">
            <a:avLst/>
          </a:prstGeom>
          <a:effectLst/>
        </p:spPr>
      </p:pic>
      <p:pic>
        <p:nvPicPr>
          <p:cNvPr id="58" name="Picture 57">
            <a:extLst>
              <a:ext uri="{FF2B5EF4-FFF2-40B4-BE49-F238E27FC236}">
                <a16:creationId xmlns:a16="http://schemas.microsoft.com/office/drawing/2014/main" id="{206572BA-A22A-EED6-F2C7-821D7BF47EF0}"/>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9749953" y="62027"/>
            <a:ext cx="2440510" cy="1180892"/>
          </a:xfrm>
          <a:prstGeom prst="rect">
            <a:avLst/>
          </a:prstGeom>
        </p:spPr>
      </p:pic>
      <p:sp>
        <p:nvSpPr>
          <p:cNvPr id="59" name="Title 1">
            <a:extLst>
              <a:ext uri="{FF2B5EF4-FFF2-40B4-BE49-F238E27FC236}">
                <a16:creationId xmlns:a16="http://schemas.microsoft.com/office/drawing/2014/main" id="{2A64938E-9040-5338-0749-42691E8E58AD}"/>
              </a:ext>
            </a:extLst>
          </p:cNvPr>
          <p:cNvSpPr txBox="1">
            <a:spLocks/>
          </p:cNvSpPr>
          <p:nvPr/>
        </p:nvSpPr>
        <p:spPr>
          <a:xfrm>
            <a:off x="740813" y="285714"/>
            <a:ext cx="8834685" cy="119044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100" b="1" i="0" u="none" strike="noStrike" kern="1200" cap="none" spc="0" normalizeH="0" baseline="0" noProof="0">
                <a:ln>
                  <a:noFill/>
                </a:ln>
                <a:solidFill>
                  <a:srgbClr val="002060"/>
                </a:solidFill>
                <a:effectLst/>
                <a:uLnTx/>
                <a:uFillTx/>
                <a:latin typeface="Arial"/>
                <a:cs typeface="Arial"/>
              </a:rPr>
              <a:t>Creating opportunities for joint projects and collaboration</a:t>
            </a:r>
          </a:p>
        </p:txBody>
      </p:sp>
    </p:spTree>
    <p:extLst>
      <p:ext uri="{BB962C8B-B14F-4D97-AF65-F5344CB8AC3E}">
        <p14:creationId xmlns:p14="http://schemas.microsoft.com/office/powerpoint/2010/main" val="19158086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44DDFF-F264-5B21-430A-6F023FE7D40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2E3C9DD-DFBC-6DA7-08AB-08A1EA639CA0}"/>
              </a:ext>
            </a:extLst>
          </p:cNvPr>
          <p:cNvSpPr>
            <a:spLocks noGrp="1"/>
          </p:cNvSpPr>
          <p:nvPr>
            <p:ph type="title"/>
          </p:nvPr>
        </p:nvSpPr>
        <p:spPr>
          <a:xfrm>
            <a:off x="309715" y="249916"/>
            <a:ext cx="10956620" cy="512514"/>
          </a:xfrm>
        </p:spPr>
        <p:txBody>
          <a:bodyPr>
            <a:normAutofit/>
          </a:bodyPr>
          <a:lstStyle/>
          <a:p>
            <a:r>
              <a:rPr lang="en-GB" sz="2800" b="1">
                <a:solidFill>
                  <a:schemeClr val="tx2">
                    <a:lumMod val="90000"/>
                    <a:lumOff val="10000"/>
                  </a:schemeClr>
                </a:solidFill>
                <a:latin typeface="Arial"/>
                <a:cs typeface="Arial"/>
              </a:rPr>
              <a:t>Agenda</a:t>
            </a:r>
            <a:endParaRPr lang="en-GB" sz="2600" b="1">
              <a:solidFill>
                <a:schemeClr val="tx2">
                  <a:lumMod val="90000"/>
                  <a:lumOff val="10000"/>
                </a:schemeClr>
              </a:solidFill>
              <a:latin typeface="Arial"/>
              <a:cs typeface="Arial"/>
            </a:endParaRPr>
          </a:p>
        </p:txBody>
      </p:sp>
      <p:cxnSp>
        <p:nvCxnSpPr>
          <p:cNvPr id="41" name="Straight Connector 40">
            <a:extLst>
              <a:ext uri="{FF2B5EF4-FFF2-40B4-BE49-F238E27FC236}">
                <a16:creationId xmlns:a16="http://schemas.microsoft.com/office/drawing/2014/main" id="{C4A18409-B08D-CE05-EF49-37380FF021F8}"/>
              </a:ext>
            </a:extLst>
          </p:cNvPr>
          <p:cNvCxnSpPr/>
          <p:nvPr>
            <p:custDataLst>
              <p:tags r:id="rId1"/>
            </p:custDataLst>
          </p:nvPr>
        </p:nvCxnSpPr>
        <p:spPr bwMode="gray">
          <a:xfrm>
            <a:off x="1877418" y="6572285"/>
            <a:ext cx="222250" cy="0"/>
          </a:xfrm>
          <a:prstGeom prst="line">
            <a:avLst/>
          </a:prstGeom>
          <a:ln w="19050" cap="rnd" cmpd="sng" algn="ctr">
            <a:solidFill>
              <a:srgbClr val="4C6C9C"/>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42" name="Straight Connector 41">
            <a:extLst>
              <a:ext uri="{FF2B5EF4-FFF2-40B4-BE49-F238E27FC236}">
                <a16:creationId xmlns:a16="http://schemas.microsoft.com/office/drawing/2014/main" id="{74831FE4-8896-058A-E1A4-C86DA1F5E1C1}"/>
              </a:ext>
            </a:extLst>
          </p:cNvPr>
          <p:cNvCxnSpPr/>
          <p:nvPr>
            <p:custDataLst>
              <p:tags r:id="rId2"/>
            </p:custDataLst>
          </p:nvPr>
        </p:nvCxnSpPr>
        <p:spPr bwMode="gray">
          <a:xfrm>
            <a:off x="2496543" y="6572285"/>
            <a:ext cx="228600" cy="0"/>
          </a:xfrm>
          <a:prstGeom prst="line">
            <a:avLst/>
          </a:prstGeom>
          <a:ln w="12700" cap="rnd" cmpd="sng" algn="ctr">
            <a:solidFill>
              <a:srgbClr val="4C6C9C"/>
            </a:solidFill>
            <a:prstDash val="lg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43" name="Straight Connector 42">
            <a:extLst>
              <a:ext uri="{FF2B5EF4-FFF2-40B4-BE49-F238E27FC236}">
                <a16:creationId xmlns:a16="http://schemas.microsoft.com/office/drawing/2014/main" id="{BA06AF92-A7A1-7B71-9481-9C4B4E1C98BA}"/>
              </a:ext>
            </a:extLst>
          </p:cNvPr>
          <p:cNvCxnSpPr/>
          <p:nvPr>
            <p:custDataLst>
              <p:tags r:id="rId3"/>
            </p:custDataLst>
          </p:nvPr>
        </p:nvCxnSpPr>
        <p:spPr bwMode="gray">
          <a:xfrm>
            <a:off x="3609380" y="6572285"/>
            <a:ext cx="228600" cy="0"/>
          </a:xfrm>
          <a:prstGeom prst="line">
            <a:avLst/>
          </a:prstGeom>
          <a:ln w="12700" cap="rnd" cmpd="sng" algn="ctr">
            <a:solidFill>
              <a:schemeClr val="accent2"/>
            </a:solidFill>
            <a:prstDash val="lg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sp>
        <p:nvSpPr>
          <p:cNvPr id="11" name="Rectangle 10">
            <a:extLst>
              <a:ext uri="{FF2B5EF4-FFF2-40B4-BE49-F238E27FC236}">
                <a16:creationId xmlns:a16="http://schemas.microsoft.com/office/drawing/2014/main" id="{496447FE-BB91-9E57-2A80-2E64F9FAB402}"/>
              </a:ext>
            </a:extLst>
          </p:cNvPr>
          <p:cNvSpPr/>
          <p:nvPr/>
        </p:nvSpPr>
        <p:spPr>
          <a:xfrm>
            <a:off x="416012" y="1373699"/>
            <a:ext cx="540000" cy="540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i="0" u="none" strike="noStrike" kern="1200" cap="none" spc="0" normalizeH="0" baseline="0" noProof="0">
                <a:ln>
                  <a:noFill/>
                </a:ln>
                <a:solidFill>
                  <a:srgbClr val="FFFFFF"/>
                </a:solidFill>
                <a:effectLst/>
                <a:uLnTx/>
                <a:uFillTx/>
                <a:latin typeface="Arial" panose="020B0604020202020204"/>
                <a:ea typeface="+mn-ea"/>
                <a:cs typeface="+mn-cs"/>
              </a:rPr>
              <a:t>1</a:t>
            </a:r>
          </a:p>
        </p:txBody>
      </p:sp>
      <p:sp>
        <p:nvSpPr>
          <p:cNvPr id="12" name="Rectangle 11">
            <a:extLst>
              <a:ext uri="{FF2B5EF4-FFF2-40B4-BE49-F238E27FC236}">
                <a16:creationId xmlns:a16="http://schemas.microsoft.com/office/drawing/2014/main" id="{1F583B49-DC09-752F-77A0-E8201AF8B20E}"/>
              </a:ext>
            </a:extLst>
          </p:cNvPr>
          <p:cNvSpPr/>
          <p:nvPr/>
        </p:nvSpPr>
        <p:spPr>
          <a:xfrm>
            <a:off x="416014" y="2047895"/>
            <a:ext cx="540000" cy="540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i="0" u="none" strike="noStrike" kern="1200" cap="none" spc="0" normalizeH="0" baseline="0" noProof="0">
                <a:ln>
                  <a:noFill/>
                </a:ln>
                <a:solidFill>
                  <a:srgbClr val="FFFFFF"/>
                </a:solidFill>
                <a:effectLst/>
                <a:uLnTx/>
                <a:uFillTx/>
                <a:latin typeface="Arial" panose="020B0604020202020204"/>
                <a:ea typeface="+mn-ea"/>
                <a:cs typeface="+mn-cs"/>
              </a:rPr>
              <a:t>2</a:t>
            </a:r>
          </a:p>
        </p:txBody>
      </p:sp>
      <p:sp>
        <p:nvSpPr>
          <p:cNvPr id="13" name="Rectangle 12">
            <a:extLst>
              <a:ext uri="{FF2B5EF4-FFF2-40B4-BE49-F238E27FC236}">
                <a16:creationId xmlns:a16="http://schemas.microsoft.com/office/drawing/2014/main" id="{E244421B-8975-3B85-859C-61CCB425A460}"/>
              </a:ext>
            </a:extLst>
          </p:cNvPr>
          <p:cNvSpPr/>
          <p:nvPr/>
        </p:nvSpPr>
        <p:spPr>
          <a:xfrm>
            <a:off x="416012" y="2722091"/>
            <a:ext cx="540000" cy="540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i="0" u="none" strike="noStrike" kern="1200" cap="none" spc="0" normalizeH="0" baseline="0" noProof="0">
                <a:ln>
                  <a:noFill/>
                </a:ln>
                <a:solidFill>
                  <a:srgbClr val="FFFFFF"/>
                </a:solidFill>
                <a:effectLst/>
                <a:uLnTx/>
                <a:uFillTx/>
                <a:latin typeface="Arial" panose="020B0604020202020204"/>
                <a:ea typeface="+mn-ea"/>
                <a:cs typeface="+mn-cs"/>
              </a:rPr>
              <a:t>3</a:t>
            </a:r>
          </a:p>
        </p:txBody>
      </p:sp>
      <p:sp>
        <p:nvSpPr>
          <p:cNvPr id="14" name="Rectangle 13">
            <a:extLst>
              <a:ext uri="{FF2B5EF4-FFF2-40B4-BE49-F238E27FC236}">
                <a16:creationId xmlns:a16="http://schemas.microsoft.com/office/drawing/2014/main" id="{6F48E831-A289-B9E2-9FEB-2CBE88EC88F4}"/>
              </a:ext>
            </a:extLst>
          </p:cNvPr>
          <p:cNvSpPr/>
          <p:nvPr/>
        </p:nvSpPr>
        <p:spPr>
          <a:xfrm>
            <a:off x="416012" y="3396287"/>
            <a:ext cx="540000" cy="540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i="0" u="none" strike="noStrike" kern="1200" cap="none" spc="0" normalizeH="0" baseline="0" noProof="0">
                <a:ln>
                  <a:noFill/>
                </a:ln>
                <a:solidFill>
                  <a:srgbClr val="FFFFFF"/>
                </a:solidFill>
                <a:effectLst/>
                <a:uLnTx/>
                <a:uFillTx/>
                <a:latin typeface="Arial" panose="020B0604020202020204"/>
                <a:ea typeface="+mn-ea"/>
                <a:cs typeface="+mn-cs"/>
              </a:rPr>
              <a:t>4</a:t>
            </a:r>
          </a:p>
        </p:txBody>
      </p:sp>
      <p:sp>
        <p:nvSpPr>
          <p:cNvPr id="15" name="Rectangle 14">
            <a:extLst>
              <a:ext uri="{FF2B5EF4-FFF2-40B4-BE49-F238E27FC236}">
                <a16:creationId xmlns:a16="http://schemas.microsoft.com/office/drawing/2014/main" id="{A04AE3D0-8DDA-E7B5-E5C0-87AD5776767A}"/>
              </a:ext>
            </a:extLst>
          </p:cNvPr>
          <p:cNvSpPr/>
          <p:nvPr/>
        </p:nvSpPr>
        <p:spPr>
          <a:xfrm>
            <a:off x="8039191" y="2047895"/>
            <a:ext cx="3696252" cy="5400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defRPr/>
            </a:pPr>
            <a:r>
              <a:rPr lang="en-GB" sz="1400">
                <a:solidFill>
                  <a:srgbClr val="183860"/>
                </a:solidFill>
                <a:latin typeface="Arial" panose="020B0604020202020204"/>
                <a:cs typeface="Arial"/>
              </a:rPr>
              <a:t>Evelyn Street </a:t>
            </a:r>
            <a:r>
              <a:rPr lang="en-GB" sz="1400">
                <a:solidFill>
                  <a:srgbClr val="183860"/>
                </a:solidFill>
                <a:latin typeface="Arial" panose="020B0604020202020204"/>
              </a:rPr>
              <a:t>Primary Academy (including parent) &amp; </a:t>
            </a:r>
            <a:r>
              <a:rPr lang="en-GB" sz="1400" err="1">
                <a:solidFill>
                  <a:srgbClr val="183860"/>
                </a:solidFill>
                <a:latin typeface="Arial" panose="020B0604020202020204"/>
              </a:rPr>
              <a:t>Goosehill</a:t>
            </a:r>
            <a:r>
              <a:rPr lang="en-GB" sz="1400">
                <a:solidFill>
                  <a:srgbClr val="183860"/>
                </a:solidFill>
                <a:latin typeface="Arial" panose="020B0604020202020204"/>
              </a:rPr>
              <a:t> Nursery</a:t>
            </a:r>
          </a:p>
        </p:txBody>
      </p:sp>
      <p:sp>
        <p:nvSpPr>
          <p:cNvPr id="17" name="Rectangle 16">
            <a:extLst>
              <a:ext uri="{FF2B5EF4-FFF2-40B4-BE49-F238E27FC236}">
                <a16:creationId xmlns:a16="http://schemas.microsoft.com/office/drawing/2014/main" id="{DACBF464-2943-D73D-A5F2-899C3509952F}"/>
              </a:ext>
            </a:extLst>
          </p:cNvPr>
          <p:cNvSpPr/>
          <p:nvPr/>
        </p:nvSpPr>
        <p:spPr>
          <a:xfrm>
            <a:off x="8039191" y="1373699"/>
            <a:ext cx="3696251" cy="5400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a:solidFill>
                  <a:srgbClr val="183860"/>
                </a:solidFill>
                <a:latin typeface="Arial" panose="020B0604020202020204"/>
              </a:rPr>
              <a:t>Heather Scott</a:t>
            </a:r>
            <a:r>
              <a:rPr kumimoji="0" lang="en-GB" sz="1400" b="0" i="0" u="none" strike="noStrike" kern="1200" cap="none" spc="0" normalizeH="0" baseline="0" noProof="0">
                <a:ln>
                  <a:noFill/>
                </a:ln>
                <a:solidFill>
                  <a:srgbClr val="183860"/>
                </a:solidFill>
                <a:effectLst/>
                <a:uLnTx/>
                <a:uFillTx/>
                <a:latin typeface="Arial" panose="020B0604020202020204"/>
                <a:ea typeface="+mn-ea"/>
                <a:cs typeface="+mn-cs"/>
              </a:rPr>
              <a:t> –DfE (Chair) &amp; Sue Robb- Best Start In Life Champion</a:t>
            </a:r>
          </a:p>
        </p:txBody>
      </p:sp>
      <p:sp>
        <p:nvSpPr>
          <p:cNvPr id="19" name="Rectangle 18">
            <a:extLst>
              <a:ext uri="{FF2B5EF4-FFF2-40B4-BE49-F238E27FC236}">
                <a16:creationId xmlns:a16="http://schemas.microsoft.com/office/drawing/2014/main" id="{04D88587-BFBC-8C6A-A96F-6674EA1394BB}"/>
              </a:ext>
            </a:extLst>
          </p:cNvPr>
          <p:cNvSpPr/>
          <p:nvPr/>
        </p:nvSpPr>
        <p:spPr>
          <a:xfrm>
            <a:off x="8039191" y="2722091"/>
            <a:ext cx="3696250" cy="5400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defRPr/>
            </a:pPr>
            <a:r>
              <a:rPr lang="en-GB" sz="1400">
                <a:solidFill>
                  <a:srgbClr val="183860"/>
                </a:solidFill>
                <a:latin typeface="Arial" panose="020B0604020202020204"/>
                <a:cs typeface="Arial"/>
              </a:rPr>
              <a:t> Thornton Dale CofE Primary School &amp;  </a:t>
            </a:r>
            <a:r>
              <a:rPr lang="en-GB" sz="1400" err="1">
                <a:solidFill>
                  <a:srgbClr val="183860"/>
                </a:solidFill>
                <a:latin typeface="Arial" panose="020B0604020202020204"/>
                <a:cs typeface="Arial"/>
              </a:rPr>
              <a:t>Puddleducks</a:t>
            </a:r>
            <a:r>
              <a:rPr lang="en-GB" sz="1400">
                <a:solidFill>
                  <a:srgbClr val="183860"/>
                </a:solidFill>
                <a:latin typeface="Arial" panose="020B0604020202020204"/>
                <a:cs typeface="Arial"/>
              </a:rPr>
              <a:t> Nursery</a:t>
            </a:r>
            <a:endParaRPr kumimoji="0" lang="en-GB" sz="1400" b="0" i="0" u="none" strike="noStrike" kern="1200" cap="none" spc="0" normalizeH="0" baseline="0" noProof="0">
              <a:ln>
                <a:noFill/>
              </a:ln>
              <a:solidFill>
                <a:srgbClr val="183860"/>
              </a:solidFill>
              <a:effectLst/>
              <a:uLnTx/>
              <a:uFillTx/>
              <a:latin typeface="Arial" panose="020B0604020202020204"/>
              <a:ea typeface="+mn-ea"/>
              <a:cs typeface="+mn-cs"/>
            </a:endParaRPr>
          </a:p>
        </p:txBody>
      </p:sp>
      <p:sp>
        <p:nvSpPr>
          <p:cNvPr id="20" name="Rectangle 19">
            <a:extLst>
              <a:ext uri="{FF2B5EF4-FFF2-40B4-BE49-F238E27FC236}">
                <a16:creationId xmlns:a16="http://schemas.microsoft.com/office/drawing/2014/main" id="{9E490B70-8D3E-B389-9F70-072919609BDB}"/>
              </a:ext>
            </a:extLst>
          </p:cNvPr>
          <p:cNvSpPr/>
          <p:nvPr/>
        </p:nvSpPr>
        <p:spPr>
          <a:xfrm>
            <a:off x="416012" y="4070484"/>
            <a:ext cx="540000" cy="540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i="0" u="none" strike="noStrike" kern="1200" cap="none" spc="0" normalizeH="0" baseline="0" noProof="0">
                <a:ln>
                  <a:noFill/>
                </a:ln>
                <a:solidFill>
                  <a:srgbClr val="FFFFFF"/>
                </a:solidFill>
                <a:effectLst/>
                <a:uLnTx/>
                <a:uFillTx/>
                <a:latin typeface="Arial" panose="020B0604020202020204"/>
                <a:ea typeface="+mn-ea"/>
                <a:cs typeface="+mn-cs"/>
              </a:rPr>
              <a:t>5</a:t>
            </a:r>
          </a:p>
        </p:txBody>
      </p:sp>
      <p:sp>
        <p:nvSpPr>
          <p:cNvPr id="23" name="Rectangle 22">
            <a:extLst>
              <a:ext uri="{FF2B5EF4-FFF2-40B4-BE49-F238E27FC236}">
                <a16:creationId xmlns:a16="http://schemas.microsoft.com/office/drawing/2014/main" id="{D1DF32ED-E371-5C6C-83A8-60CA051B352A}"/>
              </a:ext>
            </a:extLst>
          </p:cNvPr>
          <p:cNvSpPr/>
          <p:nvPr/>
        </p:nvSpPr>
        <p:spPr>
          <a:xfrm>
            <a:off x="1068567" y="1373699"/>
            <a:ext cx="6858069" cy="540000"/>
          </a:xfrm>
          <a:prstGeom prst="rect">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lang="en-US" sz="1600">
                <a:solidFill>
                  <a:srgbClr val="FFFFFF"/>
                </a:solidFill>
                <a:latin typeface="Arial" panose="020B0604020202020204"/>
              </a:rPr>
              <a:t>Opening and context of transition </a:t>
            </a:r>
            <a:endParaRPr kumimoji="0" lang="en-US" sz="160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4" name="Rectangle 23">
            <a:extLst>
              <a:ext uri="{FF2B5EF4-FFF2-40B4-BE49-F238E27FC236}">
                <a16:creationId xmlns:a16="http://schemas.microsoft.com/office/drawing/2014/main" id="{22EE681B-C703-8F25-6FE6-743C2DF894BB}"/>
              </a:ext>
            </a:extLst>
          </p:cNvPr>
          <p:cNvSpPr/>
          <p:nvPr/>
        </p:nvSpPr>
        <p:spPr>
          <a:xfrm>
            <a:off x="1067236" y="2047895"/>
            <a:ext cx="6859400" cy="540000"/>
          </a:xfrm>
          <a:prstGeom prst="rect">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defRPr/>
            </a:pPr>
            <a:r>
              <a:rPr lang="en-GB" sz="1600">
                <a:solidFill>
                  <a:srgbClr val="FFFFFF"/>
                </a:solidFill>
                <a:latin typeface="Arial" panose="020B0604020202020204"/>
              </a:rPr>
              <a:t>Developing strong relationships with families and children &amp; preparing children for starting Reception </a:t>
            </a:r>
          </a:p>
        </p:txBody>
      </p:sp>
      <p:sp>
        <p:nvSpPr>
          <p:cNvPr id="26" name="Rectangle 25">
            <a:extLst>
              <a:ext uri="{FF2B5EF4-FFF2-40B4-BE49-F238E27FC236}">
                <a16:creationId xmlns:a16="http://schemas.microsoft.com/office/drawing/2014/main" id="{7A4B4D5E-D248-13E7-48B0-BBC64E0AA8E8}"/>
              </a:ext>
            </a:extLst>
          </p:cNvPr>
          <p:cNvSpPr/>
          <p:nvPr/>
        </p:nvSpPr>
        <p:spPr>
          <a:xfrm>
            <a:off x="1067236" y="2722091"/>
            <a:ext cx="6859400" cy="540000"/>
          </a:xfrm>
          <a:prstGeom prst="rect">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defRPr/>
            </a:pPr>
            <a:r>
              <a:rPr lang="en-GB" sz="1600">
                <a:solidFill>
                  <a:srgbClr val="FFFFFF"/>
                </a:solidFill>
                <a:latin typeface="Arial" panose="020B0604020202020204"/>
              </a:rPr>
              <a:t>Building strong, collaborative partnerships between schools and settings</a:t>
            </a:r>
          </a:p>
        </p:txBody>
      </p:sp>
      <p:sp>
        <p:nvSpPr>
          <p:cNvPr id="4" name="Rectangle 3">
            <a:extLst>
              <a:ext uri="{FF2B5EF4-FFF2-40B4-BE49-F238E27FC236}">
                <a16:creationId xmlns:a16="http://schemas.microsoft.com/office/drawing/2014/main" id="{B67E8404-964A-4CC0-100A-E6898FE9CD70}"/>
              </a:ext>
            </a:extLst>
          </p:cNvPr>
          <p:cNvSpPr/>
          <p:nvPr/>
        </p:nvSpPr>
        <p:spPr>
          <a:xfrm>
            <a:off x="1067236" y="3396287"/>
            <a:ext cx="6859400" cy="540000"/>
          </a:xfrm>
          <a:prstGeom prst="rect">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lang="en-GB" sz="1600">
                <a:solidFill>
                  <a:srgbClr val="FFFFFF"/>
                </a:solidFill>
                <a:latin typeface="Arial" panose="020B0604020202020204"/>
              </a:rPr>
              <a:t>Inclusion by design: building understanding before children arrive </a:t>
            </a:r>
            <a:endParaRPr lang="en-GB" sz="1600" i="0" u="none" strike="noStrike" kern="1200" cap="none" spc="0" normalizeH="0" baseline="0" noProof="0">
              <a:ln>
                <a:noFill/>
              </a:ln>
              <a:solidFill>
                <a:srgbClr val="FFFFFF"/>
              </a:solidFill>
              <a:effectLst/>
              <a:uLnTx/>
              <a:uFillTx/>
              <a:latin typeface="Arial" panose="020B0604020202020204"/>
              <a:cs typeface="Arial"/>
            </a:endParaRPr>
          </a:p>
        </p:txBody>
      </p:sp>
      <p:sp>
        <p:nvSpPr>
          <p:cNvPr id="5" name="Rectangle 4">
            <a:extLst>
              <a:ext uri="{FF2B5EF4-FFF2-40B4-BE49-F238E27FC236}">
                <a16:creationId xmlns:a16="http://schemas.microsoft.com/office/drawing/2014/main" id="{2130FFF5-8C8B-070B-08DB-9026E27CEFD7}"/>
              </a:ext>
            </a:extLst>
          </p:cNvPr>
          <p:cNvSpPr/>
          <p:nvPr/>
        </p:nvSpPr>
        <p:spPr>
          <a:xfrm>
            <a:off x="8039191" y="3396287"/>
            <a:ext cx="3696251" cy="5400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err="1">
                <a:ln>
                  <a:noFill/>
                </a:ln>
                <a:solidFill>
                  <a:srgbClr val="183860"/>
                </a:solidFill>
                <a:effectLst/>
                <a:uLnTx/>
                <a:uFillTx/>
                <a:latin typeface="Arial" panose="020B0604020202020204"/>
                <a:ea typeface="+mn-ea"/>
                <a:cs typeface="+mn-cs"/>
              </a:rPr>
              <a:t>Ilsham</a:t>
            </a:r>
            <a:r>
              <a:rPr kumimoji="0" lang="en-GB" sz="1400" b="0" i="0" u="none" strike="noStrike" kern="1200" cap="none" spc="0" normalizeH="0" baseline="0" noProof="0">
                <a:ln>
                  <a:noFill/>
                </a:ln>
                <a:solidFill>
                  <a:srgbClr val="183860"/>
                </a:solidFill>
                <a:effectLst/>
                <a:uLnTx/>
                <a:uFillTx/>
                <a:latin typeface="Arial" panose="020B0604020202020204"/>
                <a:ea typeface="+mn-ea"/>
                <a:cs typeface="+mn-cs"/>
              </a:rPr>
              <a:t> CofE Primary</a:t>
            </a:r>
          </a:p>
        </p:txBody>
      </p:sp>
      <p:sp>
        <p:nvSpPr>
          <p:cNvPr id="7" name="Rectangle 6">
            <a:extLst>
              <a:ext uri="{FF2B5EF4-FFF2-40B4-BE49-F238E27FC236}">
                <a16:creationId xmlns:a16="http://schemas.microsoft.com/office/drawing/2014/main" id="{56F8C274-B191-3FD4-6EED-038E5C2C4DB6}"/>
              </a:ext>
            </a:extLst>
          </p:cNvPr>
          <p:cNvSpPr/>
          <p:nvPr/>
        </p:nvSpPr>
        <p:spPr>
          <a:xfrm>
            <a:off x="1067236" y="4070484"/>
            <a:ext cx="6859400" cy="540000"/>
          </a:xfrm>
          <a:prstGeom prst="rect">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lang="en-GB" sz="1600">
                <a:solidFill>
                  <a:srgbClr val="FFFFFF"/>
                </a:solidFill>
                <a:latin typeface="Arial" panose="020B0604020202020204"/>
              </a:rPr>
              <a:t>Reflections, call to action and closing remarks </a:t>
            </a:r>
            <a:endParaRPr kumimoji="0" lang="en-GB" sz="160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8" name="Rectangle 17">
            <a:extLst>
              <a:ext uri="{FF2B5EF4-FFF2-40B4-BE49-F238E27FC236}">
                <a16:creationId xmlns:a16="http://schemas.microsoft.com/office/drawing/2014/main" id="{B8F73EAF-A0C7-B954-CF1E-888DF30F7D47}"/>
              </a:ext>
            </a:extLst>
          </p:cNvPr>
          <p:cNvSpPr/>
          <p:nvPr/>
        </p:nvSpPr>
        <p:spPr>
          <a:xfrm>
            <a:off x="8039191" y="4070484"/>
            <a:ext cx="3696251" cy="5400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a:solidFill>
                  <a:srgbClr val="183860"/>
                </a:solidFill>
                <a:latin typeface="Arial" panose="020B0604020202020204"/>
              </a:rPr>
              <a:t>Heather Scott</a:t>
            </a:r>
            <a:r>
              <a:rPr kumimoji="0" lang="en-GB" sz="1400" b="0" i="0" u="none" strike="noStrike" kern="1200" cap="none" spc="0" normalizeH="0" baseline="0" noProof="0">
                <a:ln>
                  <a:noFill/>
                </a:ln>
                <a:solidFill>
                  <a:srgbClr val="183860"/>
                </a:solidFill>
                <a:effectLst/>
                <a:uLnTx/>
                <a:uFillTx/>
                <a:latin typeface="Arial" panose="020B0604020202020204"/>
                <a:ea typeface="+mn-ea"/>
                <a:cs typeface="+mn-cs"/>
              </a:rPr>
              <a:t> –DfE (Chair) &amp; Sue Robb- Best Start </a:t>
            </a:r>
            <a:r>
              <a:rPr lang="en-GB" sz="1400">
                <a:solidFill>
                  <a:srgbClr val="183860"/>
                </a:solidFill>
                <a:latin typeface="Arial" panose="020B0604020202020204"/>
              </a:rPr>
              <a:t>In Life Champion</a:t>
            </a:r>
            <a:endParaRPr kumimoji="0" lang="en-GB" sz="1400" b="0" i="0" u="none" strike="noStrike" kern="1200" cap="none" spc="0" normalizeH="0" baseline="0" noProof="0">
              <a:ln>
                <a:noFill/>
              </a:ln>
              <a:solidFill>
                <a:srgbClr val="183860"/>
              </a:solidFill>
              <a:effectLst/>
              <a:uLnTx/>
              <a:uFillTx/>
              <a:latin typeface="Arial" panose="020B0604020202020204"/>
              <a:ea typeface="+mn-ea"/>
              <a:cs typeface="+mn-cs"/>
            </a:endParaRPr>
          </a:p>
        </p:txBody>
      </p:sp>
    </p:spTree>
    <p:extLst>
      <p:ext uri="{BB962C8B-B14F-4D97-AF65-F5344CB8AC3E}">
        <p14:creationId xmlns:p14="http://schemas.microsoft.com/office/powerpoint/2010/main" val="14381686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4A1B73-97C6-09F4-527A-D5AAEF47784C}"/>
            </a:ext>
          </a:extLst>
        </p:cNvPr>
        <p:cNvGrpSpPr/>
        <p:nvPr/>
      </p:nvGrpSpPr>
      <p:grpSpPr>
        <a:xfrm>
          <a:off x="0" y="0"/>
          <a:ext cx="0" cy="0"/>
          <a:chOff x="0" y="0"/>
          <a:chExt cx="0" cy="0"/>
        </a:xfrm>
      </p:grpSpPr>
      <p:cxnSp>
        <p:nvCxnSpPr>
          <p:cNvPr id="41" name="Straight Connector 40">
            <a:extLst>
              <a:ext uri="{FF2B5EF4-FFF2-40B4-BE49-F238E27FC236}">
                <a16:creationId xmlns:a16="http://schemas.microsoft.com/office/drawing/2014/main" id="{9A648983-9DDE-64C2-9357-61ADD1274E19}"/>
              </a:ext>
            </a:extLst>
          </p:cNvPr>
          <p:cNvCxnSpPr/>
          <p:nvPr>
            <p:custDataLst>
              <p:tags r:id="rId1"/>
            </p:custDataLst>
          </p:nvPr>
        </p:nvCxnSpPr>
        <p:spPr bwMode="gray">
          <a:xfrm>
            <a:off x="1877418" y="6572285"/>
            <a:ext cx="222250" cy="0"/>
          </a:xfrm>
          <a:prstGeom prst="line">
            <a:avLst/>
          </a:prstGeom>
          <a:ln w="19050" cap="rnd" cmpd="sng" algn="ctr">
            <a:solidFill>
              <a:srgbClr val="4C6C9C"/>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42" name="Straight Connector 41">
            <a:extLst>
              <a:ext uri="{FF2B5EF4-FFF2-40B4-BE49-F238E27FC236}">
                <a16:creationId xmlns:a16="http://schemas.microsoft.com/office/drawing/2014/main" id="{D7C9B9AD-F9CE-B9DE-44E4-2DC4CA806997}"/>
              </a:ext>
            </a:extLst>
          </p:cNvPr>
          <p:cNvCxnSpPr/>
          <p:nvPr>
            <p:custDataLst>
              <p:tags r:id="rId2"/>
            </p:custDataLst>
          </p:nvPr>
        </p:nvCxnSpPr>
        <p:spPr bwMode="gray">
          <a:xfrm>
            <a:off x="2496543" y="6572285"/>
            <a:ext cx="228600" cy="0"/>
          </a:xfrm>
          <a:prstGeom prst="line">
            <a:avLst/>
          </a:prstGeom>
          <a:ln w="12700" cap="rnd" cmpd="sng" algn="ctr">
            <a:solidFill>
              <a:srgbClr val="4C6C9C"/>
            </a:solidFill>
            <a:prstDash val="lg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43" name="Straight Connector 42">
            <a:extLst>
              <a:ext uri="{FF2B5EF4-FFF2-40B4-BE49-F238E27FC236}">
                <a16:creationId xmlns:a16="http://schemas.microsoft.com/office/drawing/2014/main" id="{CD847322-309C-0AF4-F5BA-BF017E315CED}"/>
              </a:ext>
            </a:extLst>
          </p:cNvPr>
          <p:cNvCxnSpPr/>
          <p:nvPr>
            <p:custDataLst>
              <p:tags r:id="rId3"/>
            </p:custDataLst>
          </p:nvPr>
        </p:nvCxnSpPr>
        <p:spPr bwMode="gray">
          <a:xfrm>
            <a:off x="3609380" y="6572285"/>
            <a:ext cx="228600" cy="0"/>
          </a:xfrm>
          <a:prstGeom prst="line">
            <a:avLst/>
          </a:prstGeom>
          <a:ln w="12700" cap="rnd" cmpd="sng" algn="ctr">
            <a:solidFill>
              <a:schemeClr val="accent2"/>
            </a:solidFill>
            <a:prstDash val="lg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pic>
        <p:nvPicPr>
          <p:cNvPr id="2" name="Content Placeholder 3" descr="A school sign and a fence&#10;&#10;AI-generated content may be incorrect.">
            <a:extLst>
              <a:ext uri="{FF2B5EF4-FFF2-40B4-BE49-F238E27FC236}">
                <a16:creationId xmlns:a16="http://schemas.microsoft.com/office/drawing/2014/main" id="{9192B989-8179-A90D-0C85-DC31ACA7EEEA}"/>
              </a:ext>
            </a:extLst>
          </p:cNvPr>
          <p:cNvPicPr>
            <a:picLocks noChangeAspect="1"/>
          </p:cNvPicPr>
          <p:nvPr/>
        </p:nvPicPr>
        <p:blipFill>
          <a:blip r:embed="rId6" cstate="email">
            <a:extLst>
              <a:ext uri="{28A0092B-C50C-407E-A947-70E740481C1C}">
                <a14:useLocalDpi xmlns:a14="http://schemas.microsoft.com/office/drawing/2010/main"/>
              </a:ext>
            </a:extLst>
          </a:blip>
          <a:srcRect l="2558" r="79"/>
          <a:stretch>
            <a:fillRect/>
          </a:stretch>
        </p:blipFill>
        <p:spPr>
          <a:xfrm>
            <a:off x="1" y="10"/>
            <a:ext cx="4657344" cy="6572273"/>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3" name="Title 1">
            <a:extLst>
              <a:ext uri="{FF2B5EF4-FFF2-40B4-BE49-F238E27FC236}">
                <a16:creationId xmlns:a16="http://schemas.microsoft.com/office/drawing/2014/main" id="{C108651A-D415-D9E4-696C-83E24D11C051}"/>
              </a:ext>
            </a:extLst>
          </p:cNvPr>
          <p:cNvSpPr txBox="1">
            <a:spLocks/>
          </p:cNvSpPr>
          <p:nvPr/>
        </p:nvSpPr>
        <p:spPr>
          <a:xfrm>
            <a:off x="5284033" y="-286677"/>
            <a:ext cx="6251110" cy="356616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100" b="1" i="0" u="none" strike="noStrike" kern="1200" cap="none" spc="0" normalizeH="0" baseline="0" noProof="0">
                <a:ln>
                  <a:noFill/>
                </a:ln>
                <a:solidFill>
                  <a:srgbClr val="002060"/>
                </a:solidFill>
                <a:effectLst/>
                <a:uLnTx/>
                <a:uFillTx/>
                <a:latin typeface="Arial"/>
                <a:cs typeface="Arial"/>
              </a:rPr>
              <a:t>Transition packs for settings</a:t>
            </a:r>
            <a:endParaRPr lang="en-US" sz="3100"/>
          </a:p>
        </p:txBody>
      </p:sp>
      <p:pic>
        <p:nvPicPr>
          <p:cNvPr id="4" name="Picture 3">
            <a:extLst>
              <a:ext uri="{FF2B5EF4-FFF2-40B4-BE49-F238E27FC236}">
                <a16:creationId xmlns:a16="http://schemas.microsoft.com/office/drawing/2014/main" id="{9916CEC8-3C36-6641-F126-D15D4B2E7313}"/>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9748779" y="0"/>
            <a:ext cx="2440510" cy="1180892"/>
          </a:xfrm>
          <a:prstGeom prst="rect">
            <a:avLst/>
          </a:prstGeom>
        </p:spPr>
      </p:pic>
      <p:sp>
        <p:nvSpPr>
          <p:cNvPr id="6" name="Rectangle 5">
            <a:extLst>
              <a:ext uri="{FF2B5EF4-FFF2-40B4-BE49-F238E27FC236}">
                <a16:creationId xmlns:a16="http://schemas.microsoft.com/office/drawing/2014/main" id="{BC70AC2F-766C-9843-3FDA-DD45BF7A7433}"/>
              </a:ext>
            </a:extLst>
          </p:cNvPr>
          <p:cNvSpPr/>
          <p:nvPr/>
        </p:nvSpPr>
        <p:spPr>
          <a:xfrm>
            <a:off x="8784957" y="3992649"/>
            <a:ext cx="2823169" cy="495685"/>
          </a:xfrm>
          <a:prstGeom prst="rect">
            <a:avLst/>
          </a:prstGeom>
          <a:solidFill>
            <a:srgbClr val="DEDEA6"/>
          </a:solidFill>
          <a:ln w="25400" cap="flat" cmpd="sng" algn="ctr">
            <a:noFill/>
            <a:prstDash val="solid"/>
          </a:ln>
          <a:effectLst/>
        </p:spPr>
        <p:txBody>
          <a:bodyPr lIns="91440" tIns="45720" rIns="91440" bIns="45720" rtlCol="0" anchor="ctr"/>
          <a:lstStyle/>
          <a:p>
            <a:pPr algn="ctr">
              <a:spcAft>
                <a:spcPts val="600"/>
              </a:spcAft>
              <a:defRPr/>
            </a:pPr>
            <a:r>
              <a:rPr lang="en-GB" sz="1600" b="1" kern="0">
                <a:solidFill>
                  <a:prstClr val="black"/>
                </a:solidFill>
                <a:latin typeface="Arial" panose="020B0604020202020204"/>
                <a:cs typeface="Arial"/>
              </a:rPr>
              <a:t>Social Story</a:t>
            </a:r>
            <a:endParaRPr kumimoji="0" lang="en-GB" sz="1600" b="1" i="0" u="none" strike="noStrike" kern="0" cap="none" spc="0" normalizeH="0" baseline="0" noProof="0">
              <a:ln>
                <a:noFill/>
              </a:ln>
              <a:solidFill>
                <a:prstClr val="black"/>
              </a:solidFill>
              <a:effectLst/>
              <a:uLnTx/>
              <a:uFillTx/>
              <a:latin typeface="Arial" panose="020B0604020202020204"/>
              <a:ea typeface="+mn-ea"/>
              <a:cs typeface="Arial" panose="020B0604020202020204" pitchFamily="34" charset="0"/>
            </a:endParaRPr>
          </a:p>
        </p:txBody>
      </p:sp>
      <p:sp>
        <p:nvSpPr>
          <p:cNvPr id="8" name="Rectangle 7">
            <a:extLst>
              <a:ext uri="{FF2B5EF4-FFF2-40B4-BE49-F238E27FC236}">
                <a16:creationId xmlns:a16="http://schemas.microsoft.com/office/drawing/2014/main" id="{8AB0F009-B287-8D01-1373-6FF8EFECE48A}"/>
              </a:ext>
            </a:extLst>
          </p:cNvPr>
          <p:cNvSpPr/>
          <p:nvPr/>
        </p:nvSpPr>
        <p:spPr>
          <a:xfrm>
            <a:off x="5215226" y="3991878"/>
            <a:ext cx="2823169" cy="495685"/>
          </a:xfrm>
          <a:prstGeom prst="rect">
            <a:avLst/>
          </a:prstGeom>
          <a:solidFill>
            <a:schemeClr val="accent2">
              <a:lumMod val="20000"/>
              <a:lumOff val="80000"/>
            </a:schemeClr>
          </a:solidFill>
          <a:ln w="25400" cap="flat" cmpd="sng" algn="ctr">
            <a:noFill/>
            <a:prstDash val="solid"/>
          </a:ln>
          <a:effectLst/>
        </p:spPr>
        <p:txBody>
          <a:bodyPr lIns="91440" tIns="45720" rIns="91440" bIns="45720" rtlCol="0" anchor="ctr"/>
          <a:lstStyle/>
          <a:p>
            <a:pPr algn="ctr">
              <a:spcAft>
                <a:spcPts val="600"/>
              </a:spcAft>
              <a:defRPr/>
            </a:pPr>
            <a:r>
              <a:rPr lang="en-GB" sz="1600" b="1" kern="0">
                <a:solidFill>
                  <a:prstClr val="black"/>
                </a:solidFill>
                <a:latin typeface="Arial" panose="020B0604020202020204"/>
                <a:cs typeface="Arial"/>
              </a:rPr>
              <a:t>School Jumper​</a:t>
            </a:r>
            <a:endParaRPr lang="en-GB" sz="1600" b="1" i="0" u="none" strike="noStrike" kern="0" cap="none" spc="0" normalizeH="0" baseline="0" noProof="0">
              <a:ln>
                <a:noFill/>
              </a:ln>
              <a:solidFill>
                <a:prstClr val="black"/>
              </a:solidFill>
              <a:effectLst/>
              <a:uLnTx/>
              <a:uFillTx/>
              <a:latin typeface="Arial" panose="020B0604020202020204"/>
              <a:cs typeface="Arial" panose="020B0604020202020204" pitchFamily="34" charset="0"/>
            </a:endParaRPr>
          </a:p>
        </p:txBody>
      </p:sp>
      <p:sp>
        <p:nvSpPr>
          <p:cNvPr id="10" name="Rectangle 9">
            <a:extLst>
              <a:ext uri="{FF2B5EF4-FFF2-40B4-BE49-F238E27FC236}">
                <a16:creationId xmlns:a16="http://schemas.microsoft.com/office/drawing/2014/main" id="{B0B8BABB-CE34-E052-D761-2B573BF47C9F}"/>
              </a:ext>
            </a:extLst>
          </p:cNvPr>
          <p:cNvSpPr/>
          <p:nvPr/>
        </p:nvSpPr>
        <p:spPr>
          <a:xfrm>
            <a:off x="8784958" y="5747697"/>
            <a:ext cx="2823169" cy="495685"/>
          </a:xfrm>
          <a:prstGeom prst="rect">
            <a:avLst/>
          </a:prstGeom>
          <a:solidFill>
            <a:schemeClr val="accent3">
              <a:lumMod val="20000"/>
              <a:lumOff val="80000"/>
            </a:schemeClr>
          </a:solidFill>
          <a:ln w="25400" cap="flat" cmpd="sng" algn="ctr">
            <a:noFill/>
            <a:prstDash val="solid"/>
          </a:ln>
          <a:effectLst/>
        </p:spPr>
        <p:txBody>
          <a:bodyPr lIns="91440" tIns="45720" rIns="91440" bIns="45720" rtlCol="0" anchor="ctr"/>
          <a:lstStyle/>
          <a:p>
            <a:pPr algn="ctr">
              <a:spcAft>
                <a:spcPts val="600"/>
              </a:spcAft>
              <a:defRPr/>
            </a:pPr>
            <a:r>
              <a:rPr lang="en-GB" sz="1600" b="1" kern="0">
                <a:solidFill>
                  <a:prstClr val="black"/>
                </a:solidFill>
                <a:latin typeface="Arial" panose="020B0604020202020204"/>
                <a:cs typeface="Arial"/>
              </a:rPr>
              <a:t>Photos of environment</a:t>
            </a:r>
            <a:endParaRPr lang="en-US">
              <a:ea typeface="+mn-ea"/>
            </a:endParaRPr>
          </a:p>
        </p:txBody>
      </p:sp>
      <p:sp>
        <p:nvSpPr>
          <p:cNvPr id="12" name="Rectangle 11">
            <a:extLst>
              <a:ext uri="{FF2B5EF4-FFF2-40B4-BE49-F238E27FC236}">
                <a16:creationId xmlns:a16="http://schemas.microsoft.com/office/drawing/2014/main" id="{C5E9453C-233E-EAF8-8889-89922A06794B}"/>
              </a:ext>
            </a:extLst>
          </p:cNvPr>
          <p:cNvSpPr/>
          <p:nvPr/>
        </p:nvSpPr>
        <p:spPr>
          <a:xfrm>
            <a:off x="5215225" y="5749436"/>
            <a:ext cx="2823170" cy="495685"/>
          </a:xfrm>
          <a:prstGeom prst="rect">
            <a:avLst/>
          </a:prstGeom>
          <a:solidFill>
            <a:schemeClr val="accent5">
              <a:lumMod val="20000"/>
              <a:lumOff val="80000"/>
            </a:schemeClr>
          </a:solidFill>
          <a:ln w="25400" cap="flat" cmpd="sng" algn="ctr">
            <a:noFill/>
            <a:prstDash val="solid"/>
          </a:ln>
          <a:effectLst/>
        </p:spPr>
        <p:txBody>
          <a:bodyPr lIns="91440" tIns="45720" rIns="91440" bIns="45720" rtlCol="0" anchor="ctr"/>
          <a:lstStyle/>
          <a:p>
            <a:pPr algn="ctr">
              <a:spcAft>
                <a:spcPts val="600"/>
              </a:spcAft>
              <a:defRPr/>
            </a:pPr>
            <a:r>
              <a:rPr lang="en-GB" sz="1600" b="1" kern="0">
                <a:solidFill>
                  <a:prstClr val="black"/>
                </a:solidFill>
                <a:latin typeface="Arial" panose="020B0604020202020204"/>
                <a:cs typeface="Arial"/>
              </a:rPr>
              <a:t>Expectations document</a:t>
            </a:r>
            <a:endParaRPr lang="en-GB" sz="1600" b="1" i="0" u="none" strike="noStrike" kern="0" cap="none" spc="0" normalizeH="0" baseline="0" noProof="0">
              <a:ln>
                <a:noFill/>
              </a:ln>
              <a:solidFill>
                <a:prstClr val="black"/>
              </a:solidFill>
              <a:effectLst/>
              <a:uLnTx/>
              <a:uFillTx/>
              <a:latin typeface="Arial" panose="020B0604020202020204"/>
              <a:cs typeface="Arial" panose="020B0604020202020204" pitchFamily="34" charset="0"/>
            </a:endParaRPr>
          </a:p>
        </p:txBody>
      </p:sp>
      <p:sp>
        <p:nvSpPr>
          <p:cNvPr id="14" name="Rectangle 13">
            <a:extLst>
              <a:ext uri="{FF2B5EF4-FFF2-40B4-BE49-F238E27FC236}">
                <a16:creationId xmlns:a16="http://schemas.microsoft.com/office/drawing/2014/main" id="{66B3E36D-CC3A-758C-FC81-86F9849278F0}"/>
              </a:ext>
            </a:extLst>
          </p:cNvPr>
          <p:cNvSpPr/>
          <p:nvPr/>
        </p:nvSpPr>
        <p:spPr>
          <a:xfrm>
            <a:off x="5215225" y="4870543"/>
            <a:ext cx="2823169" cy="495685"/>
          </a:xfrm>
          <a:prstGeom prst="rect">
            <a:avLst/>
          </a:prstGeom>
          <a:solidFill>
            <a:srgbClr val="FFD3D3"/>
          </a:solidFill>
          <a:ln w="25400" cap="flat" cmpd="sng" algn="ctr">
            <a:noFill/>
            <a:prstDash val="solid"/>
          </a:ln>
          <a:effectLst/>
        </p:spPr>
        <p:txBody>
          <a:bodyPr lIns="91440" tIns="45720" rIns="91440" bIns="45720" rtlCol="0" anchor="ctr"/>
          <a:lstStyle/>
          <a:p>
            <a:pPr algn="ctr">
              <a:spcAft>
                <a:spcPts val="600"/>
              </a:spcAft>
              <a:defRPr/>
            </a:pPr>
            <a:r>
              <a:rPr lang="en-GB" sz="1600" b="1" kern="0">
                <a:solidFill>
                  <a:prstClr val="black"/>
                </a:solidFill>
                <a:latin typeface="Arial" panose="020B0604020202020204"/>
                <a:cs typeface="Arial"/>
              </a:rPr>
              <a:t>Book Bag ​</a:t>
            </a:r>
            <a:endParaRPr lang="en-GB" sz="1600" b="1" i="0" u="none" strike="noStrike" kern="0" cap="none" spc="0" normalizeH="0" baseline="0" noProof="0">
              <a:ln>
                <a:noFill/>
              </a:ln>
              <a:solidFill>
                <a:prstClr val="black"/>
              </a:solidFill>
              <a:effectLst/>
              <a:uLnTx/>
              <a:uFillTx/>
              <a:latin typeface="Arial" panose="020B0604020202020204"/>
              <a:cs typeface="Arial" panose="020B0604020202020204" pitchFamily="34" charset="0"/>
            </a:endParaRPr>
          </a:p>
        </p:txBody>
      </p:sp>
      <p:sp>
        <p:nvSpPr>
          <p:cNvPr id="16" name="Rectangle 15">
            <a:extLst>
              <a:ext uri="{FF2B5EF4-FFF2-40B4-BE49-F238E27FC236}">
                <a16:creationId xmlns:a16="http://schemas.microsoft.com/office/drawing/2014/main" id="{CA8F7733-E985-52F3-D878-80DCD2E04DB3}"/>
              </a:ext>
            </a:extLst>
          </p:cNvPr>
          <p:cNvSpPr/>
          <p:nvPr/>
        </p:nvSpPr>
        <p:spPr>
          <a:xfrm>
            <a:off x="8784957" y="4869013"/>
            <a:ext cx="2823169" cy="495685"/>
          </a:xfrm>
          <a:prstGeom prst="rect">
            <a:avLst/>
          </a:prstGeom>
          <a:solidFill>
            <a:schemeClr val="tx2">
              <a:lumMod val="10000"/>
              <a:lumOff val="90000"/>
            </a:schemeClr>
          </a:solidFill>
          <a:ln w="25400" cap="flat" cmpd="sng" algn="ctr">
            <a:noFill/>
            <a:prstDash val="solid"/>
          </a:ln>
          <a:effectLst/>
        </p:spPr>
        <p:txBody>
          <a:bodyPr lIns="91440" tIns="45720" rIns="91440" bIns="45720" rtlCol="0" anchor="ctr"/>
          <a:lstStyle/>
          <a:p>
            <a:pPr algn="ctr">
              <a:spcAft>
                <a:spcPts val="600"/>
              </a:spcAft>
              <a:defRPr/>
            </a:pPr>
            <a:r>
              <a:rPr lang="en-GB" sz="1600" b="1" kern="0">
                <a:solidFill>
                  <a:prstClr val="black"/>
                </a:solidFill>
                <a:latin typeface="Arial" panose="020B0604020202020204"/>
                <a:cs typeface="Arial"/>
              </a:rPr>
              <a:t>Key Adults</a:t>
            </a:r>
            <a:endParaRPr kumimoji="0" lang="en-GB" sz="1600" b="1" i="0" u="none" strike="noStrike" kern="0" cap="none" spc="0" normalizeH="0" baseline="0" noProof="0">
              <a:ln>
                <a:noFill/>
              </a:ln>
              <a:solidFill>
                <a:prstClr val="black"/>
              </a:solidFill>
              <a:effectLst/>
              <a:uLnTx/>
              <a:uFillTx/>
              <a:latin typeface="Arial" panose="020B0604020202020204"/>
              <a:ea typeface="+mn-ea"/>
              <a:cs typeface="Arial" panose="020B0604020202020204" pitchFamily="34" charset="0"/>
            </a:endParaRPr>
          </a:p>
        </p:txBody>
      </p:sp>
    </p:spTree>
    <p:extLst>
      <p:ext uri="{BB962C8B-B14F-4D97-AF65-F5344CB8AC3E}">
        <p14:creationId xmlns:p14="http://schemas.microsoft.com/office/powerpoint/2010/main" val="820547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9A9161-B438-F6E3-96CE-CE9480EEC9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5D80F2-EF4F-19B0-1ADC-F735DF93A8A4}"/>
              </a:ext>
            </a:extLst>
          </p:cNvPr>
          <p:cNvSpPr>
            <a:spLocks noGrp="1"/>
          </p:cNvSpPr>
          <p:nvPr>
            <p:ph type="body" sz="quarter" idx="15"/>
          </p:nvPr>
        </p:nvSpPr>
        <p:spPr>
          <a:xfrm>
            <a:off x="312282" y="550353"/>
            <a:ext cx="4018453" cy="5433587"/>
          </a:xfrm>
        </p:spPr>
        <p:txBody>
          <a:bodyPr vert="horz" lIns="91440" tIns="45720" rIns="91440" bIns="45720" rtlCol="0" anchor="t">
            <a:normAutofit/>
          </a:bodyPr>
          <a:lstStyle/>
          <a:p>
            <a:pPr marL="0" indent="0">
              <a:buNone/>
            </a:pPr>
            <a:br>
              <a:rPr lang="en-GB"/>
            </a:br>
            <a:br>
              <a:rPr lang="en-GB"/>
            </a:br>
            <a:r>
              <a:rPr lang="en-GB" sz="4300" b="1"/>
              <a:t> </a:t>
            </a:r>
            <a:br>
              <a:rPr lang="en-GB" sz="4300" b="1"/>
            </a:br>
            <a:r>
              <a:rPr lang="en-GB" sz="4000" b="1">
                <a:latin typeface="Arial"/>
                <a:cs typeface="Arial"/>
              </a:rPr>
              <a:t>Lindsey Dring</a:t>
            </a:r>
            <a:endParaRPr lang="en-GB" sz="4000" b="1">
              <a:latin typeface="Arial" panose="020B0604020202020204" pitchFamily="34" charset="0"/>
              <a:cs typeface="Arial" panose="020B0604020202020204" pitchFamily="34" charset="0"/>
            </a:endParaRPr>
          </a:p>
          <a:p>
            <a:endParaRPr lang="en-GB" sz="4000" i="1"/>
          </a:p>
          <a:p>
            <a:pPr marL="0" indent="0">
              <a:buNone/>
            </a:pPr>
            <a:r>
              <a:rPr lang="en-GB" sz="4000" i="1">
                <a:latin typeface="Arial"/>
                <a:cs typeface="Arial"/>
              </a:rPr>
              <a:t>Nursery Director, </a:t>
            </a:r>
          </a:p>
          <a:p>
            <a:pPr marL="0" indent="0">
              <a:buNone/>
            </a:pPr>
            <a:r>
              <a:rPr lang="en-GB" sz="4000" i="1" err="1">
                <a:latin typeface="Arial"/>
                <a:cs typeface="Arial"/>
              </a:rPr>
              <a:t>Puddleducks</a:t>
            </a:r>
            <a:r>
              <a:rPr lang="en-GB" sz="4000" i="1">
                <a:latin typeface="Arial"/>
                <a:cs typeface="Arial"/>
              </a:rPr>
              <a:t> Nursery, Pickering</a:t>
            </a:r>
            <a:endParaRPr lang="en-GB" sz="4000" i="1">
              <a:latin typeface="Arial" panose="020B0604020202020204" pitchFamily="34" charset="0"/>
              <a:cs typeface="Arial" panose="020B0604020202020204" pitchFamily="34" charset="0"/>
            </a:endParaRPr>
          </a:p>
          <a:p>
            <a:endParaRPr lang="en-GB" sz="4000" i="1"/>
          </a:p>
          <a:p>
            <a:endParaRPr lang="en-GB"/>
          </a:p>
        </p:txBody>
      </p:sp>
      <p:pic>
        <p:nvPicPr>
          <p:cNvPr id="8" name="Picture Placeholder 7" descr="A group of ducks with blue text&#10;&#10;AI-generated content may be incorrect.">
            <a:extLst>
              <a:ext uri="{FF2B5EF4-FFF2-40B4-BE49-F238E27FC236}">
                <a16:creationId xmlns:a16="http://schemas.microsoft.com/office/drawing/2014/main" id="{A656CFB6-AC3E-B059-88CA-3D0FE1ADD56D}"/>
              </a:ext>
            </a:extLst>
          </p:cNvPr>
          <p:cNvPicPr>
            <a:picLocks noGrp="1" noChangeAspect="1"/>
          </p:cNvPicPr>
          <p:nvPr>
            <p:ph type="pic" sz="quarter" idx="14"/>
          </p:nvPr>
        </p:nvPicPr>
        <p:blipFill>
          <a:blip r:embed="rId3" cstate="email">
            <a:extLst>
              <a:ext uri="{28A0092B-C50C-407E-A947-70E740481C1C}">
                <a14:useLocalDpi xmlns:a14="http://schemas.microsoft.com/office/drawing/2010/main"/>
              </a:ext>
            </a:extLst>
          </a:blip>
          <a:srcRect/>
          <a:stretch/>
        </p:blipFill>
        <p:spPr>
          <a:xfrm>
            <a:off x="9479925" y="2016"/>
            <a:ext cx="2709992" cy="2398670"/>
          </a:xfrm>
          <a:prstGeom prst="rect">
            <a:avLst/>
          </a:prstGeom>
        </p:spPr>
      </p:pic>
      <p:sp>
        <p:nvSpPr>
          <p:cNvPr id="7" name="Title 1">
            <a:extLst>
              <a:ext uri="{FF2B5EF4-FFF2-40B4-BE49-F238E27FC236}">
                <a16:creationId xmlns:a16="http://schemas.microsoft.com/office/drawing/2014/main" id="{77E16502-32D6-1135-BAC9-31B12771CD5D}"/>
              </a:ext>
            </a:extLst>
          </p:cNvPr>
          <p:cNvSpPr txBox="1">
            <a:spLocks/>
          </p:cNvSpPr>
          <p:nvPr/>
        </p:nvSpPr>
        <p:spPr>
          <a:xfrm>
            <a:off x="5455655" y="1010783"/>
            <a:ext cx="6251110" cy="356616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en-GB" sz="4000" b="1">
                <a:solidFill>
                  <a:srgbClr val="002060"/>
                </a:solidFill>
                <a:latin typeface="Arial"/>
                <a:cs typeface="Arial"/>
              </a:rPr>
              <a:t>A reflection of the transition process from a nursery setting</a:t>
            </a:r>
            <a:endParaRPr lang="en-US" sz="4000" b="1">
              <a:solidFill>
                <a:srgbClr val="002060"/>
              </a:solidFill>
              <a:latin typeface="Arial"/>
              <a:cs typeface="Arial"/>
            </a:endParaRPr>
          </a:p>
        </p:txBody>
      </p:sp>
    </p:spTree>
    <p:extLst>
      <p:ext uri="{BB962C8B-B14F-4D97-AF65-F5344CB8AC3E}">
        <p14:creationId xmlns:p14="http://schemas.microsoft.com/office/powerpoint/2010/main" val="28362987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55F19E-89ED-0632-7693-D9AD23F86E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F4CD11-7BF3-A173-26FD-98FBFA3D7A2D}"/>
              </a:ext>
            </a:extLst>
          </p:cNvPr>
          <p:cNvSpPr>
            <a:spLocks noGrp="1"/>
          </p:cNvSpPr>
          <p:nvPr>
            <p:ph type="ctrTitle"/>
          </p:nvPr>
        </p:nvSpPr>
        <p:spPr>
          <a:xfrm>
            <a:off x="928658" y="2403637"/>
            <a:ext cx="8944212" cy="1088669"/>
          </a:xfrm>
        </p:spPr>
        <p:txBody>
          <a:bodyPr/>
          <a:lstStyle/>
          <a:p>
            <a:r>
              <a:rPr lang="en-GB">
                <a:latin typeface="Arial" panose="020B0604020202020204" pitchFamily="34" charset="0"/>
                <a:cs typeface="Arial" panose="020B0604020202020204" pitchFamily="34" charset="0"/>
              </a:rPr>
              <a:t>Inclusion by design: building understanding before children arrive</a:t>
            </a:r>
            <a:br>
              <a:rPr lang="en-GB">
                <a:latin typeface="Arial" panose="020B0604020202020204" pitchFamily="34" charset="0"/>
                <a:cs typeface="Arial" panose="020B0604020202020204" pitchFamily="34" charset="0"/>
              </a:rPr>
            </a:br>
            <a:br>
              <a:rPr lang="en-GB" sz="2400">
                <a:latin typeface="Arial" panose="020B0604020202020204" pitchFamily="34" charset="0"/>
                <a:cs typeface="Arial" panose="020B0604020202020204" pitchFamily="34" charset="0"/>
              </a:rPr>
            </a:br>
            <a:r>
              <a:rPr lang="en-GB" sz="2400">
                <a:latin typeface="Arial" panose="020B0604020202020204" pitchFamily="34" charset="0"/>
                <a:cs typeface="Arial" panose="020B0604020202020204" pitchFamily="34" charset="0"/>
              </a:rPr>
              <a:t>Jake Grinsill, </a:t>
            </a:r>
            <a:r>
              <a:rPr lang="en-GB" sz="2400" i="1">
                <a:latin typeface="Arial" panose="020B0604020202020204" pitchFamily="34" charset="0"/>
                <a:cs typeface="Arial" panose="020B0604020202020204" pitchFamily="34" charset="0"/>
              </a:rPr>
              <a:t>Headteacher</a:t>
            </a:r>
            <a:br>
              <a:rPr lang="en-GB" sz="2400" i="1">
                <a:latin typeface="Arial" panose="020B0604020202020204" pitchFamily="34" charset="0"/>
                <a:cs typeface="Arial" panose="020B0604020202020204" pitchFamily="34" charset="0"/>
              </a:rPr>
            </a:br>
            <a:br>
              <a:rPr lang="en-GB">
                <a:latin typeface="Arial" panose="020B0604020202020204" pitchFamily="34" charset="0"/>
                <a:cs typeface="Arial" panose="020B0604020202020204" pitchFamily="34" charset="0"/>
              </a:rPr>
            </a:br>
            <a:r>
              <a:rPr lang="en-GB" sz="2000" err="1">
                <a:latin typeface="Arial" panose="020B0604020202020204" pitchFamily="34" charset="0"/>
                <a:cs typeface="Arial" panose="020B0604020202020204" pitchFamily="34" charset="0"/>
              </a:rPr>
              <a:t>Ilsham</a:t>
            </a:r>
            <a:r>
              <a:rPr lang="en-GB" sz="2000">
                <a:latin typeface="Arial" panose="020B0604020202020204" pitchFamily="34" charset="0"/>
                <a:cs typeface="Arial" panose="020B0604020202020204" pitchFamily="34" charset="0"/>
              </a:rPr>
              <a:t> Church of England Academy</a:t>
            </a:r>
          </a:p>
        </p:txBody>
      </p:sp>
    </p:spTree>
    <p:extLst>
      <p:ext uri="{BB962C8B-B14F-4D97-AF65-F5344CB8AC3E}">
        <p14:creationId xmlns:p14="http://schemas.microsoft.com/office/powerpoint/2010/main" val="8959657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group of girls in red uniforms&#10;&#10;Description automatically generated">
            <a:extLst>
              <a:ext uri="{FF2B5EF4-FFF2-40B4-BE49-F238E27FC236}">
                <a16:creationId xmlns:a16="http://schemas.microsoft.com/office/drawing/2014/main" id="{F6ECDDFA-B67D-5B66-5A0B-BCF1B64D22FB}"/>
              </a:ext>
            </a:extLst>
          </p:cNvPr>
          <p:cNvPicPr>
            <a:picLocks noChangeAspect="1"/>
          </p:cNvPicPr>
          <p:nvPr/>
        </p:nvPicPr>
        <p:blipFill rotWithShape="1">
          <a:blip r:embed="rId3" cstate="email">
            <a:alphaModFix amt="50000"/>
            <a:extLst>
              <a:ext uri="{28A0092B-C50C-407E-A947-70E740481C1C}">
                <a14:useLocalDpi xmlns:a14="http://schemas.microsoft.com/office/drawing/2010/main"/>
              </a:ext>
            </a:extLst>
          </a:blip>
          <a:srcRect/>
          <a:stretch>
            <a:fillRect/>
          </a:stretch>
        </p:blipFill>
        <p:spPr>
          <a:xfrm>
            <a:off x="20" y="1"/>
            <a:ext cx="12191980" cy="6857999"/>
          </a:xfrm>
          <a:prstGeom prst="rect">
            <a:avLst/>
          </a:prstGeom>
        </p:spPr>
      </p:pic>
      <p:sp>
        <p:nvSpPr>
          <p:cNvPr id="2" name="Title 1">
            <a:extLst>
              <a:ext uri="{FF2B5EF4-FFF2-40B4-BE49-F238E27FC236}">
                <a16:creationId xmlns:a16="http://schemas.microsoft.com/office/drawing/2014/main" id="{DAAC4724-A886-5697-498D-530D87FB348C}"/>
              </a:ext>
            </a:extLst>
          </p:cNvPr>
          <p:cNvSpPr>
            <a:spLocks noGrp="1"/>
          </p:cNvSpPr>
          <p:nvPr>
            <p:ph type="ctrTitle"/>
          </p:nvPr>
        </p:nvSpPr>
        <p:spPr>
          <a:xfrm>
            <a:off x="1524000" y="1122362"/>
            <a:ext cx="9144000" cy="2900518"/>
          </a:xfrm>
        </p:spPr>
        <p:txBody>
          <a:bodyPr>
            <a:normAutofit/>
          </a:bodyPr>
          <a:lstStyle/>
          <a:p>
            <a:r>
              <a:rPr lang="en-GB">
                <a:solidFill>
                  <a:srgbClr val="FFFFFF"/>
                </a:solidFill>
                <a:latin typeface="Arial" panose="020B0604020202020204" pitchFamily="34" charset="0"/>
                <a:cs typeface="Arial" panose="020B0604020202020204" pitchFamily="34" charset="0"/>
              </a:rPr>
              <a:t>Reception Transition Case Study</a:t>
            </a:r>
          </a:p>
        </p:txBody>
      </p:sp>
      <p:sp>
        <p:nvSpPr>
          <p:cNvPr id="3" name="Subtitle 2">
            <a:extLst>
              <a:ext uri="{FF2B5EF4-FFF2-40B4-BE49-F238E27FC236}">
                <a16:creationId xmlns:a16="http://schemas.microsoft.com/office/drawing/2014/main" id="{3A004530-3EF2-2789-684B-47A9873C90DA}"/>
              </a:ext>
            </a:extLst>
          </p:cNvPr>
          <p:cNvSpPr>
            <a:spLocks noGrp="1"/>
          </p:cNvSpPr>
          <p:nvPr>
            <p:ph type="subTitle" idx="1"/>
          </p:nvPr>
        </p:nvSpPr>
        <p:spPr>
          <a:xfrm>
            <a:off x="1524000" y="4159404"/>
            <a:ext cx="9144000" cy="1098395"/>
          </a:xfrm>
        </p:spPr>
        <p:txBody>
          <a:bodyPr>
            <a:normAutofit/>
          </a:bodyPr>
          <a:lstStyle/>
          <a:p>
            <a:r>
              <a:rPr lang="en-GB" err="1">
                <a:solidFill>
                  <a:srgbClr val="FFFFFF"/>
                </a:solidFill>
                <a:latin typeface="Arial" panose="020B0604020202020204" pitchFamily="34" charset="0"/>
                <a:cs typeface="Arial" panose="020B0604020202020204" pitchFamily="34" charset="0"/>
              </a:rPr>
              <a:t>Ilsham</a:t>
            </a:r>
            <a:r>
              <a:rPr lang="en-GB">
                <a:solidFill>
                  <a:srgbClr val="FFFFFF"/>
                </a:solidFill>
                <a:latin typeface="Arial" panose="020B0604020202020204" pitchFamily="34" charset="0"/>
                <a:cs typeface="Arial" panose="020B0604020202020204" pitchFamily="34" charset="0"/>
              </a:rPr>
              <a:t> Church of England Academy</a:t>
            </a:r>
          </a:p>
        </p:txBody>
      </p:sp>
    </p:spTree>
    <p:extLst>
      <p:ext uri="{BB962C8B-B14F-4D97-AF65-F5344CB8AC3E}">
        <p14:creationId xmlns:p14="http://schemas.microsoft.com/office/powerpoint/2010/main" val="9029733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44DDFF-F264-5B21-430A-6F023FE7D400}"/>
            </a:ext>
          </a:extLst>
        </p:cNvPr>
        <p:cNvGrpSpPr/>
        <p:nvPr/>
      </p:nvGrpSpPr>
      <p:grpSpPr>
        <a:xfrm>
          <a:off x="0" y="0"/>
          <a:ext cx="0" cy="0"/>
          <a:chOff x="0" y="0"/>
          <a:chExt cx="0" cy="0"/>
        </a:xfrm>
      </p:grpSpPr>
      <p:cxnSp>
        <p:nvCxnSpPr>
          <p:cNvPr id="41" name="Straight Connector 40">
            <a:extLst>
              <a:ext uri="{FF2B5EF4-FFF2-40B4-BE49-F238E27FC236}">
                <a16:creationId xmlns:a16="http://schemas.microsoft.com/office/drawing/2014/main" id="{C4A18409-B08D-CE05-EF49-37380FF021F8}"/>
              </a:ext>
            </a:extLst>
          </p:cNvPr>
          <p:cNvCxnSpPr/>
          <p:nvPr>
            <p:custDataLst>
              <p:tags r:id="rId1"/>
            </p:custDataLst>
          </p:nvPr>
        </p:nvCxnSpPr>
        <p:spPr bwMode="gray">
          <a:xfrm>
            <a:off x="1877418" y="6572285"/>
            <a:ext cx="222250" cy="0"/>
          </a:xfrm>
          <a:prstGeom prst="line">
            <a:avLst/>
          </a:prstGeom>
          <a:ln w="19050" cap="rnd" cmpd="sng" algn="ctr">
            <a:solidFill>
              <a:srgbClr val="4C6C9C"/>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42" name="Straight Connector 41">
            <a:extLst>
              <a:ext uri="{FF2B5EF4-FFF2-40B4-BE49-F238E27FC236}">
                <a16:creationId xmlns:a16="http://schemas.microsoft.com/office/drawing/2014/main" id="{74831FE4-8896-058A-E1A4-C86DA1F5E1C1}"/>
              </a:ext>
            </a:extLst>
          </p:cNvPr>
          <p:cNvCxnSpPr/>
          <p:nvPr>
            <p:custDataLst>
              <p:tags r:id="rId2"/>
            </p:custDataLst>
          </p:nvPr>
        </p:nvCxnSpPr>
        <p:spPr bwMode="gray">
          <a:xfrm>
            <a:off x="2496543" y="6572285"/>
            <a:ext cx="228600" cy="0"/>
          </a:xfrm>
          <a:prstGeom prst="line">
            <a:avLst/>
          </a:prstGeom>
          <a:ln w="12700" cap="rnd" cmpd="sng" algn="ctr">
            <a:solidFill>
              <a:srgbClr val="4C6C9C"/>
            </a:solidFill>
            <a:prstDash val="lg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43" name="Straight Connector 42">
            <a:extLst>
              <a:ext uri="{FF2B5EF4-FFF2-40B4-BE49-F238E27FC236}">
                <a16:creationId xmlns:a16="http://schemas.microsoft.com/office/drawing/2014/main" id="{BA06AF92-A7A1-7B71-9481-9C4B4E1C98BA}"/>
              </a:ext>
            </a:extLst>
          </p:cNvPr>
          <p:cNvCxnSpPr/>
          <p:nvPr>
            <p:custDataLst>
              <p:tags r:id="rId3"/>
            </p:custDataLst>
          </p:nvPr>
        </p:nvCxnSpPr>
        <p:spPr bwMode="gray">
          <a:xfrm>
            <a:off x="3609380" y="6572285"/>
            <a:ext cx="228600" cy="0"/>
          </a:xfrm>
          <a:prstGeom prst="line">
            <a:avLst/>
          </a:prstGeom>
          <a:ln w="12700" cap="rnd" cmpd="sng" algn="ctr">
            <a:solidFill>
              <a:schemeClr val="accent2"/>
            </a:solidFill>
            <a:prstDash val="lg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pic>
        <p:nvPicPr>
          <p:cNvPr id="33" name="Picture 32">
            <a:extLst>
              <a:ext uri="{FF2B5EF4-FFF2-40B4-BE49-F238E27FC236}">
                <a16:creationId xmlns:a16="http://schemas.microsoft.com/office/drawing/2014/main" id="{5074D8BC-22AA-E7C4-6556-5064830EB752}"/>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998336" y="807758"/>
            <a:ext cx="8132769" cy="5462489"/>
          </a:xfrm>
          <a:prstGeom prst="rect">
            <a:avLst/>
          </a:prstGeom>
        </p:spPr>
      </p:pic>
      <p:sp>
        <p:nvSpPr>
          <p:cNvPr id="34" name="Title 1">
            <a:extLst>
              <a:ext uri="{FF2B5EF4-FFF2-40B4-BE49-F238E27FC236}">
                <a16:creationId xmlns:a16="http://schemas.microsoft.com/office/drawing/2014/main" id="{B6C8BF8A-2F30-7642-7B60-9AB3F3A026BC}"/>
              </a:ext>
            </a:extLst>
          </p:cNvPr>
          <p:cNvSpPr>
            <a:spLocks noGrp="1"/>
          </p:cNvSpPr>
          <p:nvPr>
            <p:ph type="title"/>
          </p:nvPr>
        </p:nvSpPr>
        <p:spPr>
          <a:xfrm>
            <a:off x="728197" y="-196137"/>
            <a:ext cx="10515600" cy="1325563"/>
          </a:xfrm>
        </p:spPr>
        <p:txBody>
          <a:bodyPr/>
          <a:lstStyle/>
          <a:p>
            <a:r>
              <a:rPr lang="en-GB" b="1">
                <a:solidFill>
                  <a:srgbClr val="002060"/>
                </a:solidFill>
                <a:latin typeface="Arial"/>
                <a:cs typeface="Arial"/>
              </a:rPr>
              <a:t>Three point transition model</a:t>
            </a:r>
          </a:p>
        </p:txBody>
      </p:sp>
      <p:pic>
        <p:nvPicPr>
          <p:cNvPr id="36" name="Picture 35">
            <a:extLst>
              <a:ext uri="{FF2B5EF4-FFF2-40B4-BE49-F238E27FC236}">
                <a16:creationId xmlns:a16="http://schemas.microsoft.com/office/drawing/2014/main" id="{028EA6FC-2DA8-9C6A-1917-0D2A0FFF2BB8}"/>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9923780" y="105901"/>
            <a:ext cx="2097206" cy="1072989"/>
          </a:xfrm>
          <a:prstGeom prst="rect">
            <a:avLst/>
          </a:prstGeom>
        </p:spPr>
      </p:pic>
    </p:spTree>
    <p:extLst>
      <p:ext uri="{BB962C8B-B14F-4D97-AF65-F5344CB8AC3E}">
        <p14:creationId xmlns:p14="http://schemas.microsoft.com/office/powerpoint/2010/main" val="24988166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44DDFF-F264-5B21-430A-6F023FE7D400}"/>
            </a:ext>
          </a:extLst>
        </p:cNvPr>
        <p:cNvGrpSpPr/>
        <p:nvPr/>
      </p:nvGrpSpPr>
      <p:grpSpPr>
        <a:xfrm>
          <a:off x="0" y="0"/>
          <a:ext cx="0" cy="0"/>
          <a:chOff x="0" y="0"/>
          <a:chExt cx="0" cy="0"/>
        </a:xfrm>
      </p:grpSpPr>
      <p:cxnSp>
        <p:nvCxnSpPr>
          <p:cNvPr id="41" name="Straight Connector 40">
            <a:extLst>
              <a:ext uri="{FF2B5EF4-FFF2-40B4-BE49-F238E27FC236}">
                <a16:creationId xmlns:a16="http://schemas.microsoft.com/office/drawing/2014/main" id="{C4A18409-B08D-CE05-EF49-37380FF021F8}"/>
              </a:ext>
            </a:extLst>
          </p:cNvPr>
          <p:cNvCxnSpPr/>
          <p:nvPr>
            <p:custDataLst>
              <p:tags r:id="rId1"/>
            </p:custDataLst>
          </p:nvPr>
        </p:nvCxnSpPr>
        <p:spPr bwMode="gray">
          <a:xfrm>
            <a:off x="1877418" y="6572285"/>
            <a:ext cx="222250" cy="0"/>
          </a:xfrm>
          <a:prstGeom prst="line">
            <a:avLst/>
          </a:prstGeom>
          <a:ln w="19050" cap="rnd" cmpd="sng" algn="ctr">
            <a:solidFill>
              <a:srgbClr val="4C6C9C"/>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42" name="Straight Connector 41">
            <a:extLst>
              <a:ext uri="{FF2B5EF4-FFF2-40B4-BE49-F238E27FC236}">
                <a16:creationId xmlns:a16="http://schemas.microsoft.com/office/drawing/2014/main" id="{74831FE4-8896-058A-E1A4-C86DA1F5E1C1}"/>
              </a:ext>
            </a:extLst>
          </p:cNvPr>
          <p:cNvCxnSpPr/>
          <p:nvPr>
            <p:custDataLst>
              <p:tags r:id="rId2"/>
            </p:custDataLst>
          </p:nvPr>
        </p:nvCxnSpPr>
        <p:spPr bwMode="gray">
          <a:xfrm>
            <a:off x="2496543" y="6572285"/>
            <a:ext cx="228600" cy="0"/>
          </a:xfrm>
          <a:prstGeom prst="line">
            <a:avLst/>
          </a:prstGeom>
          <a:ln w="12700" cap="rnd" cmpd="sng" algn="ctr">
            <a:solidFill>
              <a:srgbClr val="4C6C9C"/>
            </a:solidFill>
            <a:prstDash val="lg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43" name="Straight Connector 42">
            <a:extLst>
              <a:ext uri="{FF2B5EF4-FFF2-40B4-BE49-F238E27FC236}">
                <a16:creationId xmlns:a16="http://schemas.microsoft.com/office/drawing/2014/main" id="{BA06AF92-A7A1-7B71-9481-9C4B4E1C98BA}"/>
              </a:ext>
            </a:extLst>
          </p:cNvPr>
          <p:cNvCxnSpPr/>
          <p:nvPr>
            <p:custDataLst>
              <p:tags r:id="rId3"/>
            </p:custDataLst>
          </p:nvPr>
        </p:nvCxnSpPr>
        <p:spPr bwMode="gray">
          <a:xfrm>
            <a:off x="3609380" y="6572285"/>
            <a:ext cx="228600" cy="0"/>
          </a:xfrm>
          <a:prstGeom prst="line">
            <a:avLst/>
          </a:prstGeom>
          <a:ln w="12700" cap="rnd" cmpd="sng" algn="ctr">
            <a:solidFill>
              <a:schemeClr val="accent2"/>
            </a:solidFill>
            <a:prstDash val="lg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pic>
        <p:nvPicPr>
          <p:cNvPr id="36" name="Picture 35">
            <a:extLst>
              <a:ext uri="{FF2B5EF4-FFF2-40B4-BE49-F238E27FC236}">
                <a16:creationId xmlns:a16="http://schemas.microsoft.com/office/drawing/2014/main" id="{028EA6FC-2DA8-9C6A-1917-0D2A0FFF2BB8}"/>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9923780" y="105901"/>
            <a:ext cx="2097206" cy="1072989"/>
          </a:xfrm>
          <a:prstGeom prst="rect">
            <a:avLst/>
          </a:prstGeom>
        </p:spPr>
      </p:pic>
      <p:pic>
        <p:nvPicPr>
          <p:cNvPr id="38" name="Picture 37">
            <a:extLst>
              <a:ext uri="{FF2B5EF4-FFF2-40B4-BE49-F238E27FC236}">
                <a16:creationId xmlns:a16="http://schemas.microsoft.com/office/drawing/2014/main" id="{2B5B57FA-6BA2-E8C8-160E-E7A4A6BDE5E3}"/>
              </a:ext>
            </a:extLst>
          </p:cNvPr>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a:xfrm>
            <a:off x="55022" y="566230"/>
            <a:ext cx="4552718" cy="5946218"/>
          </a:xfrm>
          <a:custGeom>
            <a:avLst/>
            <a:gdLst/>
            <a:ahLst/>
            <a:cxnLst/>
            <a:rect l="l" t="t" r="r" b="b"/>
            <a:pathLst>
              <a:path w="4552738" h="5946218">
                <a:moveTo>
                  <a:pt x="0" y="0"/>
                </a:moveTo>
                <a:lnTo>
                  <a:pt x="193217" y="10418"/>
                </a:lnTo>
                <a:cubicBezTo>
                  <a:pt x="612089" y="35802"/>
                  <a:pt x="1030148" y="71660"/>
                  <a:pt x="1446580" y="128061"/>
                </a:cubicBezTo>
                <a:cubicBezTo>
                  <a:pt x="1735723" y="167547"/>
                  <a:pt x="2027715" y="194943"/>
                  <a:pt x="2320927" y="163517"/>
                </a:cubicBezTo>
                <a:cubicBezTo>
                  <a:pt x="2335563" y="161905"/>
                  <a:pt x="2352239" y="156669"/>
                  <a:pt x="2364438" y="161905"/>
                </a:cubicBezTo>
                <a:cubicBezTo>
                  <a:pt x="2506776" y="220729"/>
                  <a:pt x="2662121" y="178424"/>
                  <a:pt x="2809744" y="215490"/>
                </a:cubicBezTo>
                <a:cubicBezTo>
                  <a:pt x="2771925" y="358517"/>
                  <a:pt x="2609662" y="346832"/>
                  <a:pt x="2518162" y="445944"/>
                </a:cubicBezTo>
                <a:cubicBezTo>
                  <a:pt x="2667409" y="485424"/>
                  <a:pt x="2801610" y="525312"/>
                  <a:pt x="2937846" y="555124"/>
                </a:cubicBezTo>
                <a:cubicBezTo>
                  <a:pt x="3082216" y="586550"/>
                  <a:pt x="3204622" y="671561"/>
                  <a:pt x="3345734" y="709433"/>
                </a:cubicBezTo>
                <a:cubicBezTo>
                  <a:pt x="3375832" y="717492"/>
                  <a:pt x="3412025" y="745693"/>
                  <a:pt x="3422598" y="773089"/>
                </a:cubicBezTo>
                <a:cubicBezTo>
                  <a:pt x="3456757" y="861726"/>
                  <a:pt x="4138745" y="1110310"/>
                  <a:pt x="4058225" y="1189273"/>
                </a:cubicBezTo>
                <a:cubicBezTo>
                  <a:pt x="4024878" y="1221909"/>
                  <a:pt x="3981773" y="1245276"/>
                  <a:pt x="3936629" y="1277508"/>
                </a:cubicBezTo>
                <a:cubicBezTo>
                  <a:pt x="4004547" y="1338344"/>
                  <a:pt x="4080998" y="1364935"/>
                  <a:pt x="4162334" y="1383065"/>
                </a:cubicBezTo>
                <a:cubicBezTo>
                  <a:pt x="4186736" y="1388705"/>
                  <a:pt x="4210728" y="1399986"/>
                  <a:pt x="4213168" y="1427383"/>
                </a:cubicBezTo>
                <a:cubicBezTo>
                  <a:pt x="4215607" y="1455987"/>
                  <a:pt x="4190800" y="1467266"/>
                  <a:pt x="4170061" y="1480564"/>
                </a:cubicBezTo>
                <a:cubicBezTo>
                  <a:pt x="4141188" y="1499095"/>
                  <a:pt x="4113127" y="1515214"/>
                  <a:pt x="4076527" y="1517630"/>
                </a:cubicBezTo>
                <a:cubicBezTo>
                  <a:pt x="4016337" y="1521257"/>
                  <a:pt x="3987466" y="1572826"/>
                  <a:pt x="3952493" y="1611502"/>
                </a:cubicBezTo>
                <a:cubicBezTo>
                  <a:pt x="3932973" y="1633259"/>
                  <a:pt x="3923211" y="1677172"/>
                  <a:pt x="3957370" y="1684828"/>
                </a:cubicBezTo>
                <a:cubicBezTo>
                  <a:pt x="4039518" y="1703363"/>
                  <a:pt x="4033011" y="1756946"/>
                  <a:pt x="4030981" y="1817782"/>
                </a:cubicBezTo>
                <a:cubicBezTo>
                  <a:pt x="4028133" y="1893124"/>
                  <a:pt x="3979737" y="1927770"/>
                  <a:pt x="3920363" y="1956780"/>
                </a:cubicBezTo>
                <a:cubicBezTo>
                  <a:pt x="3900029" y="1966851"/>
                  <a:pt x="3871158" y="1966449"/>
                  <a:pt x="3863429" y="1997874"/>
                </a:cubicBezTo>
                <a:cubicBezTo>
                  <a:pt x="3896777" y="2027688"/>
                  <a:pt x="3937444" y="2003517"/>
                  <a:pt x="3973233" y="2011975"/>
                </a:cubicBezTo>
                <a:cubicBezTo>
                  <a:pt x="4002918" y="2018824"/>
                  <a:pt x="4052127" y="2015199"/>
                  <a:pt x="4011458" y="2069991"/>
                </a:cubicBezTo>
                <a:cubicBezTo>
                  <a:pt x="3999664" y="2085704"/>
                  <a:pt x="4013491" y="2097792"/>
                  <a:pt x="4028540" y="2099000"/>
                </a:cubicBezTo>
                <a:cubicBezTo>
                  <a:pt x="4148913" y="2111489"/>
                  <a:pt x="4093606" y="2222285"/>
                  <a:pt x="4132241" y="2280703"/>
                </a:cubicBezTo>
                <a:cubicBezTo>
                  <a:pt x="4142812" y="2296818"/>
                  <a:pt x="4131425" y="2324618"/>
                  <a:pt x="4114752" y="2331466"/>
                </a:cubicBezTo>
                <a:cubicBezTo>
                  <a:pt x="4008205" y="2376592"/>
                  <a:pt x="3993565" y="2484163"/>
                  <a:pt x="3941916" y="2576828"/>
                </a:cubicBezTo>
                <a:cubicBezTo>
                  <a:pt x="3998039" y="2613488"/>
                  <a:pt x="4065138" y="2621547"/>
                  <a:pt x="4125732" y="2645318"/>
                </a:cubicBezTo>
                <a:cubicBezTo>
                  <a:pt x="4188768" y="2670298"/>
                  <a:pt x="4188768" y="2688831"/>
                  <a:pt x="4136714" y="2761349"/>
                </a:cubicBezTo>
                <a:cubicBezTo>
                  <a:pt x="4272135" y="2777064"/>
                  <a:pt x="4272135" y="2777064"/>
                  <a:pt x="4230249" y="2891080"/>
                </a:cubicBezTo>
                <a:cubicBezTo>
                  <a:pt x="4343713" y="2901557"/>
                  <a:pt x="4418537" y="2955542"/>
                  <a:pt x="4436023" y="3073591"/>
                </a:cubicBezTo>
                <a:cubicBezTo>
                  <a:pt x="4444564" y="3130800"/>
                  <a:pt x="4495804" y="3157792"/>
                  <a:pt x="4552738" y="3196068"/>
                </a:cubicBezTo>
                <a:cubicBezTo>
                  <a:pt x="4481978" y="3233136"/>
                  <a:pt x="4433989" y="3310489"/>
                  <a:pt x="4351436" y="3228700"/>
                </a:cubicBezTo>
                <a:cubicBezTo>
                  <a:pt x="4321344" y="3198888"/>
                  <a:pt x="4324186" y="3236761"/>
                  <a:pt x="4320122" y="3247637"/>
                </a:cubicBezTo>
                <a:cubicBezTo>
                  <a:pt x="4310364" y="3274227"/>
                  <a:pt x="4330695" y="3291956"/>
                  <a:pt x="4344116" y="3312099"/>
                </a:cubicBezTo>
                <a:cubicBezTo>
                  <a:pt x="4357130" y="3332244"/>
                  <a:pt x="4372586" y="3353596"/>
                  <a:pt x="4376244" y="3376163"/>
                </a:cubicBezTo>
                <a:cubicBezTo>
                  <a:pt x="4378682" y="3391874"/>
                  <a:pt x="4366890" y="3414835"/>
                  <a:pt x="4353877" y="3426522"/>
                </a:cubicBezTo>
                <a:cubicBezTo>
                  <a:pt x="4285554" y="3488163"/>
                  <a:pt x="4326221" y="3626757"/>
                  <a:pt x="4196898" y="3644486"/>
                </a:cubicBezTo>
                <a:cubicBezTo>
                  <a:pt x="4138745" y="3652541"/>
                  <a:pt x="4110687" y="3703306"/>
                  <a:pt x="4067986" y="3731106"/>
                </a:cubicBezTo>
                <a:cubicBezTo>
                  <a:pt x="3919551" y="3828201"/>
                  <a:pt x="3820322" y="3953097"/>
                  <a:pt x="3774370" y="4124729"/>
                </a:cubicBezTo>
                <a:cubicBezTo>
                  <a:pt x="3761764" y="4172269"/>
                  <a:pt x="3713368" y="4210546"/>
                  <a:pt x="3682054" y="4252444"/>
                </a:cubicBezTo>
                <a:cubicBezTo>
                  <a:pt x="3697103" y="4283064"/>
                  <a:pt x="3779250" y="4216990"/>
                  <a:pt x="3750377" y="4297567"/>
                </a:cubicBezTo>
                <a:cubicBezTo>
                  <a:pt x="3728417" y="4358002"/>
                  <a:pt x="3672294" y="4395470"/>
                  <a:pt x="3619425" y="4431328"/>
                </a:cubicBezTo>
                <a:cubicBezTo>
                  <a:pt x="3559239" y="4472019"/>
                  <a:pt x="3492545" y="4504653"/>
                  <a:pt x="3465296" y="4579993"/>
                </a:cubicBezTo>
                <a:cubicBezTo>
                  <a:pt x="3459603" y="4596110"/>
                  <a:pt x="3441305" y="4613031"/>
                  <a:pt x="3425038" y="4619479"/>
                </a:cubicBezTo>
                <a:cubicBezTo>
                  <a:pt x="2576720" y="5945389"/>
                  <a:pt x="488463" y="5954251"/>
                  <a:pt x="247714" y="5944983"/>
                </a:cubicBezTo>
                <a:cubicBezTo>
                  <a:pt x="174818" y="5942062"/>
                  <a:pt x="102913" y="5934760"/>
                  <a:pt x="31834" y="5923857"/>
                </a:cubicBezTo>
                <a:lnTo>
                  <a:pt x="0" y="5917408"/>
                </a:lnTo>
                <a:close/>
              </a:path>
            </a:pathLst>
          </a:custGeom>
        </p:spPr>
      </p:pic>
      <p:pic>
        <p:nvPicPr>
          <p:cNvPr id="40" name="Picture 39">
            <a:extLst>
              <a:ext uri="{FF2B5EF4-FFF2-40B4-BE49-F238E27FC236}">
                <a16:creationId xmlns:a16="http://schemas.microsoft.com/office/drawing/2014/main" id="{38FCC499-048A-1356-1048-E49C0B368D73}"/>
              </a:ext>
            </a:extLst>
          </p:cNvPr>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a:xfrm>
            <a:off x="8090712" y="2236703"/>
            <a:ext cx="4101288" cy="3418797"/>
          </a:xfrm>
          <a:custGeom>
            <a:avLst/>
            <a:gdLst/>
            <a:ahLst/>
            <a:cxnLst/>
            <a:rect l="l" t="t" r="r" b="b"/>
            <a:pathLst>
              <a:path w="4101288" h="3418797">
                <a:moveTo>
                  <a:pt x="989912" y="0"/>
                </a:moveTo>
                <a:lnTo>
                  <a:pt x="3844502" y="0"/>
                </a:lnTo>
                <a:lnTo>
                  <a:pt x="3760850" y="25406"/>
                </a:lnTo>
                <a:cubicBezTo>
                  <a:pt x="3711615" y="43967"/>
                  <a:pt x="3663870" y="67007"/>
                  <a:pt x="3618425" y="98254"/>
                </a:cubicBezTo>
                <a:cubicBezTo>
                  <a:pt x="3626136" y="110145"/>
                  <a:pt x="3665355" y="144049"/>
                  <a:pt x="3649272" y="146579"/>
                </a:cubicBezTo>
                <a:cubicBezTo>
                  <a:pt x="3604102" y="153917"/>
                  <a:pt x="3564000" y="178711"/>
                  <a:pt x="3522797" y="199205"/>
                </a:cubicBezTo>
                <a:cubicBezTo>
                  <a:pt x="3504948" y="208060"/>
                  <a:pt x="3483356" y="219700"/>
                  <a:pt x="3491728" y="251325"/>
                </a:cubicBezTo>
                <a:cubicBezTo>
                  <a:pt x="3506932" y="260181"/>
                  <a:pt x="3518169" y="247783"/>
                  <a:pt x="3530727" y="246772"/>
                </a:cubicBezTo>
                <a:cubicBezTo>
                  <a:pt x="3543507" y="245761"/>
                  <a:pt x="3572153" y="252336"/>
                  <a:pt x="3564219" y="256638"/>
                </a:cubicBezTo>
                <a:cubicBezTo>
                  <a:pt x="3528083" y="276121"/>
                  <a:pt x="3593085" y="322928"/>
                  <a:pt x="3550339" y="322928"/>
                </a:cubicBezTo>
                <a:cubicBezTo>
                  <a:pt x="3478728" y="323181"/>
                  <a:pt x="3440609" y="406169"/>
                  <a:pt x="3371643" y="408447"/>
                </a:cubicBezTo>
                <a:cubicBezTo>
                  <a:pt x="3360627" y="408698"/>
                  <a:pt x="3355338" y="423373"/>
                  <a:pt x="3355558" y="436278"/>
                </a:cubicBezTo>
                <a:cubicBezTo>
                  <a:pt x="3355558" y="451712"/>
                  <a:pt x="3365694" y="454494"/>
                  <a:pt x="3376931" y="456013"/>
                </a:cubicBezTo>
                <a:cubicBezTo>
                  <a:pt x="3394118" y="458289"/>
                  <a:pt x="3411965" y="436278"/>
                  <a:pt x="3434660" y="466133"/>
                </a:cubicBezTo>
                <a:cubicBezTo>
                  <a:pt x="3393898" y="483590"/>
                  <a:pt x="3353135" y="501049"/>
                  <a:pt x="3353797" y="561013"/>
                </a:cubicBezTo>
                <a:cubicBezTo>
                  <a:pt x="3354015" y="577205"/>
                  <a:pt x="3337050" y="583277"/>
                  <a:pt x="3324270" y="587325"/>
                </a:cubicBezTo>
                <a:cubicBezTo>
                  <a:pt x="3303117" y="593904"/>
                  <a:pt x="3285272" y="605543"/>
                  <a:pt x="3273812" y="628061"/>
                </a:cubicBezTo>
                <a:cubicBezTo>
                  <a:pt x="3274033" y="632362"/>
                  <a:pt x="3274254" y="636917"/>
                  <a:pt x="3272930" y="640459"/>
                </a:cubicBezTo>
                <a:cubicBezTo>
                  <a:pt x="3276676" y="694855"/>
                  <a:pt x="3307523" y="693336"/>
                  <a:pt x="3341676" y="684230"/>
                </a:cubicBezTo>
                <a:cubicBezTo>
                  <a:pt x="3382439" y="673096"/>
                  <a:pt x="3422762" y="652855"/>
                  <a:pt x="3465728" y="672338"/>
                </a:cubicBezTo>
                <a:cubicBezTo>
                  <a:pt x="3405133" y="698397"/>
                  <a:pt x="3339253" y="700422"/>
                  <a:pt x="3282405" y="737615"/>
                </a:cubicBezTo>
                <a:cubicBezTo>
                  <a:pt x="3490406" y="744447"/>
                  <a:pt x="3674169" y="627048"/>
                  <a:pt x="3875781" y="582013"/>
                </a:cubicBezTo>
                <a:cubicBezTo>
                  <a:pt x="3868951" y="612120"/>
                  <a:pt x="3852646" y="618193"/>
                  <a:pt x="3837883" y="622747"/>
                </a:cubicBezTo>
                <a:cubicBezTo>
                  <a:pt x="3763408" y="645519"/>
                  <a:pt x="3698188" y="690809"/>
                  <a:pt x="3630322" y="730023"/>
                </a:cubicBezTo>
                <a:cubicBezTo>
                  <a:pt x="3602340" y="746216"/>
                  <a:pt x="3582066" y="762411"/>
                  <a:pt x="3571492" y="797327"/>
                </a:cubicBezTo>
                <a:cubicBezTo>
                  <a:pt x="3562015" y="828953"/>
                  <a:pt x="3543728" y="843628"/>
                  <a:pt x="3509797" y="834518"/>
                </a:cubicBezTo>
                <a:cubicBezTo>
                  <a:pt x="3482254" y="826927"/>
                  <a:pt x="3452068" y="830975"/>
                  <a:pt x="3423203" y="833760"/>
                </a:cubicBezTo>
                <a:cubicBezTo>
                  <a:pt x="3389931" y="836796"/>
                  <a:pt x="3352693" y="872470"/>
                  <a:pt x="3361728" y="890941"/>
                </a:cubicBezTo>
                <a:cubicBezTo>
                  <a:pt x="3377151" y="922314"/>
                  <a:pt x="3402931" y="906627"/>
                  <a:pt x="3425847" y="903084"/>
                </a:cubicBezTo>
                <a:cubicBezTo>
                  <a:pt x="3451848" y="898784"/>
                  <a:pt x="3500100" y="889927"/>
                  <a:pt x="3500982" y="893723"/>
                </a:cubicBezTo>
                <a:cubicBezTo>
                  <a:pt x="3517950" y="972410"/>
                  <a:pt x="3637374" y="903845"/>
                  <a:pt x="3663154" y="896758"/>
                </a:cubicBezTo>
                <a:cubicBezTo>
                  <a:pt x="3695322" y="887904"/>
                  <a:pt x="3725509" y="904097"/>
                  <a:pt x="3756136" y="907891"/>
                </a:cubicBezTo>
                <a:cubicBezTo>
                  <a:pt x="3783459" y="911433"/>
                  <a:pt x="3937918" y="922314"/>
                  <a:pt x="3969866" y="888915"/>
                </a:cubicBezTo>
                <a:cubicBezTo>
                  <a:pt x="3974273" y="914976"/>
                  <a:pt x="3965020" y="925602"/>
                  <a:pt x="3957306" y="937494"/>
                </a:cubicBezTo>
                <a:cubicBezTo>
                  <a:pt x="3946511" y="954445"/>
                  <a:pt x="3944747" y="966337"/>
                  <a:pt x="3965239" y="979747"/>
                </a:cubicBezTo>
                <a:cubicBezTo>
                  <a:pt x="4023630" y="1018206"/>
                  <a:pt x="4022747" y="1019470"/>
                  <a:pt x="3968324" y="1071591"/>
                </a:cubicBezTo>
                <a:cubicBezTo>
                  <a:pt x="3965678" y="1073867"/>
                  <a:pt x="3966782" y="1081459"/>
                  <a:pt x="3966341" y="1086519"/>
                </a:cubicBezTo>
                <a:cubicBezTo>
                  <a:pt x="3980663" y="1094615"/>
                  <a:pt x="3997409" y="1074373"/>
                  <a:pt x="4014153" y="1096133"/>
                </a:cubicBezTo>
                <a:cubicBezTo>
                  <a:pt x="3941222" y="1191771"/>
                  <a:pt x="3829950" y="1215299"/>
                  <a:pt x="3729254" y="1287157"/>
                </a:cubicBezTo>
                <a:cubicBezTo>
                  <a:pt x="3810780" y="1310939"/>
                  <a:pt x="3859696" y="1227952"/>
                  <a:pt x="3919628" y="1238578"/>
                </a:cubicBezTo>
                <a:cubicBezTo>
                  <a:pt x="3949596" y="1264639"/>
                  <a:pt x="3860577" y="1306386"/>
                  <a:pt x="3945409" y="1318784"/>
                </a:cubicBezTo>
                <a:cubicBezTo>
                  <a:pt x="3908610" y="1341555"/>
                  <a:pt x="3881289" y="1363817"/>
                  <a:pt x="3855951" y="1390133"/>
                </a:cubicBezTo>
                <a:cubicBezTo>
                  <a:pt x="3810780" y="1437192"/>
                  <a:pt x="3801967" y="1468060"/>
                  <a:pt x="3822900" y="1531314"/>
                </a:cubicBezTo>
                <a:cubicBezTo>
                  <a:pt x="3836562" y="1572808"/>
                  <a:pt x="3856611" y="1611013"/>
                  <a:pt x="3838986" y="1660349"/>
                </a:cubicBezTo>
                <a:cubicBezTo>
                  <a:pt x="3826646" y="1694254"/>
                  <a:pt x="3831494" y="1716517"/>
                  <a:pt x="3877323" y="1701337"/>
                </a:cubicBezTo>
                <a:cubicBezTo>
                  <a:pt x="3926679" y="1685144"/>
                  <a:pt x="3945187" y="1715505"/>
                  <a:pt x="3932849" y="1774963"/>
                </a:cubicBezTo>
                <a:cubicBezTo>
                  <a:pt x="3924917" y="1813169"/>
                  <a:pt x="3933291" y="1824806"/>
                  <a:pt x="3967221" y="1820505"/>
                </a:cubicBezTo>
                <a:cubicBezTo>
                  <a:pt x="4004680" y="1815698"/>
                  <a:pt x="4040375" y="1790649"/>
                  <a:pt x="4086646" y="1802795"/>
                </a:cubicBezTo>
                <a:cubicBezTo>
                  <a:pt x="4049631" y="1872120"/>
                  <a:pt x="3970527" y="1852385"/>
                  <a:pt x="3927340" y="1918423"/>
                </a:cubicBezTo>
                <a:cubicBezTo>
                  <a:pt x="3978900" y="1918674"/>
                  <a:pt x="4018341" y="1918423"/>
                  <a:pt x="4056460" y="1903999"/>
                </a:cubicBezTo>
                <a:cubicBezTo>
                  <a:pt x="4072325" y="1898179"/>
                  <a:pt x="4089732" y="1892109"/>
                  <a:pt x="4098545" y="1912096"/>
                </a:cubicBezTo>
                <a:cubicBezTo>
                  <a:pt x="4108901" y="1936132"/>
                  <a:pt x="4087529" y="1945241"/>
                  <a:pt x="4074527" y="1949542"/>
                </a:cubicBezTo>
                <a:cubicBezTo>
                  <a:pt x="4037951" y="1961686"/>
                  <a:pt x="4009969" y="1990529"/>
                  <a:pt x="3979782" y="2013047"/>
                </a:cubicBezTo>
                <a:cubicBezTo>
                  <a:pt x="3913460" y="2062386"/>
                  <a:pt x="3840746" y="2103626"/>
                  <a:pt x="3784559" y="2185097"/>
                </a:cubicBezTo>
                <a:cubicBezTo>
                  <a:pt x="3855290" y="2164349"/>
                  <a:pt x="3907951" y="2116025"/>
                  <a:pt x="3973612" y="2106157"/>
                </a:cubicBezTo>
                <a:cubicBezTo>
                  <a:pt x="3916764" y="2180290"/>
                  <a:pt x="3843611" y="2229120"/>
                  <a:pt x="3774426" y="2283011"/>
                </a:cubicBezTo>
                <a:cubicBezTo>
                  <a:pt x="3754594" y="2298192"/>
                  <a:pt x="3734543" y="2308566"/>
                  <a:pt x="3730136" y="2341710"/>
                </a:cubicBezTo>
                <a:cubicBezTo>
                  <a:pt x="3721542" y="2405976"/>
                  <a:pt x="3695763" y="2459107"/>
                  <a:pt x="3640678" y="2487444"/>
                </a:cubicBezTo>
                <a:cubicBezTo>
                  <a:pt x="3640238" y="2487699"/>
                  <a:pt x="3643322" y="2497314"/>
                  <a:pt x="3645085" y="2503890"/>
                </a:cubicBezTo>
                <a:cubicBezTo>
                  <a:pt x="3678797" y="2505916"/>
                  <a:pt x="3705458" y="2467963"/>
                  <a:pt x="3748425" y="2480360"/>
                </a:cubicBezTo>
                <a:cubicBezTo>
                  <a:pt x="3707220" y="2531974"/>
                  <a:pt x="3672847" y="2578277"/>
                  <a:pt x="3614458" y="2602819"/>
                </a:cubicBezTo>
                <a:cubicBezTo>
                  <a:pt x="3567745" y="2622300"/>
                  <a:pt x="3510016" y="2633686"/>
                  <a:pt x="3476083" y="2696937"/>
                </a:cubicBezTo>
                <a:cubicBezTo>
                  <a:pt x="3515524" y="2709337"/>
                  <a:pt x="3544831" y="2693651"/>
                  <a:pt x="3574357" y="2682517"/>
                </a:cubicBezTo>
                <a:cubicBezTo>
                  <a:pt x="3619525" y="2665312"/>
                  <a:pt x="3664255" y="2645832"/>
                  <a:pt x="3709425" y="2628625"/>
                </a:cubicBezTo>
                <a:cubicBezTo>
                  <a:pt x="3726611" y="2622047"/>
                  <a:pt x="3745340" y="2617491"/>
                  <a:pt x="3756357" y="2648866"/>
                </a:cubicBezTo>
                <a:cubicBezTo>
                  <a:pt x="3698847" y="2655446"/>
                  <a:pt x="3664475" y="2697951"/>
                  <a:pt x="3628340" y="2737926"/>
                </a:cubicBezTo>
                <a:cubicBezTo>
                  <a:pt x="3608067" y="2760445"/>
                  <a:pt x="3591541" y="2790554"/>
                  <a:pt x="3554967" y="2779169"/>
                </a:cubicBezTo>
                <a:cubicBezTo>
                  <a:pt x="3535796" y="2773097"/>
                  <a:pt x="3523678" y="2790046"/>
                  <a:pt x="3525662" y="2810794"/>
                </a:cubicBezTo>
                <a:cubicBezTo>
                  <a:pt x="3532932" y="2883915"/>
                  <a:pt x="3488203" y="2909469"/>
                  <a:pt x="3441932" y="2923637"/>
                </a:cubicBezTo>
                <a:cubicBezTo>
                  <a:pt x="3354236" y="2950204"/>
                  <a:pt x="3281303" y="3012697"/>
                  <a:pt x="3196032" y="3046854"/>
                </a:cubicBezTo>
                <a:cubicBezTo>
                  <a:pt x="3113184" y="3079999"/>
                  <a:pt x="3049065" y="3158685"/>
                  <a:pt x="2965998" y="3199927"/>
                </a:cubicBezTo>
                <a:cubicBezTo>
                  <a:pt x="2905843" y="3229783"/>
                  <a:pt x="2848335" y="3268239"/>
                  <a:pt x="2786418" y="3295311"/>
                </a:cubicBezTo>
                <a:cubicBezTo>
                  <a:pt x="2639894" y="3359324"/>
                  <a:pt x="2490503" y="3410685"/>
                  <a:pt x="2332519" y="3418022"/>
                </a:cubicBezTo>
                <a:cubicBezTo>
                  <a:pt x="2202077" y="3423842"/>
                  <a:pt x="1070633" y="3418277"/>
                  <a:pt x="611003" y="2585615"/>
                </a:cubicBezTo>
                <a:cubicBezTo>
                  <a:pt x="602189" y="2581565"/>
                  <a:pt x="592275" y="2570939"/>
                  <a:pt x="589190" y="2560818"/>
                </a:cubicBezTo>
                <a:cubicBezTo>
                  <a:pt x="574427" y="2513505"/>
                  <a:pt x="538291" y="2493011"/>
                  <a:pt x="505681" y="2467457"/>
                </a:cubicBezTo>
                <a:cubicBezTo>
                  <a:pt x="477036" y="2444939"/>
                  <a:pt x="446628" y="2421409"/>
                  <a:pt x="434730" y="2383456"/>
                </a:cubicBezTo>
                <a:cubicBezTo>
                  <a:pt x="419086" y="2332854"/>
                  <a:pt x="463594" y="2374348"/>
                  <a:pt x="471748" y="2355119"/>
                </a:cubicBezTo>
                <a:cubicBezTo>
                  <a:pt x="454782" y="2328807"/>
                  <a:pt x="428560" y="2304770"/>
                  <a:pt x="421730" y="2274915"/>
                </a:cubicBezTo>
                <a:cubicBezTo>
                  <a:pt x="396833" y="2167131"/>
                  <a:pt x="343069" y="2088698"/>
                  <a:pt x="262645" y="2027722"/>
                </a:cubicBezTo>
                <a:cubicBezTo>
                  <a:pt x="239509" y="2010264"/>
                  <a:pt x="224307" y="1978384"/>
                  <a:pt x="192799" y="1973326"/>
                </a:cubicBezTo>
                <a:cubicBezTo>
                  <a:pt x="122730" y="1962193"/>
                  <a:pt x="144764" y="1875156"/>
                  <a:pt x="107746" y="1836446"/>
                </a:cubicBezTo>
                <a:cubicBezTo>
                  <a:pt x="100695" y="1829107"/>
                  <a:pt x="94306" y="1814687"/>
                  <a:pt x="95627" y="1804821"/>
                </a:cubicBezTo>
                <a:cubicBezTo>
                  <a:pt x="97609" y="1790649"/>
                  <a:pt x="105983" y="1777240"/>
                  <a:pt x="113034" y="1764589"/>
                </a:cubicBezTo>
                <a:cubicBezTo>
                  <a:pt x="120306" y="1751939"/>
                  <a:pt x="131322" y="1740806"/>
                  <a:pt x="126034" y="1724108"/>
                </a:cubicBezTo>
                <a:cubicBezTo>
                  <a:pt x="123833" y="1717277"/>
                  <a:pt x="125373" y="1693494"/>
                  <a:pt x="109068" y="1712215"/>
                </a:cubicBezTo>
                <a:cubicBezTo>
                  <a:pt x="64340" y="1763578"/>
                  <a:pt x="38339" y="1715001"/>
                  <a:pt x="0" y="1691723"/>
                </a:cubicBezTo>
                <a:cubicBezTo>
                  <a:pt x="30848" y="1667686"/>
                  <a:pt x="58610" y="1650735"/>
                  <a:pt x="63238" y="1614808"/>
                </a:cubicBezTo>
                <a:cubicBezTo>
                  <a:pt x="72712" y="1540674"/>
                  <a:pt x="113253" y="1506772"/>
                  <a:pt x="174729" y="1500192"/>
                </a:cubicBezTo>
                <a:cubicBezTo>
                  <a:pt x="152034" y="1428591"/>
                  <a:pt x="152034" y="1428591"/>
                  <a:pt x="225408" y="1418722"/>
                </a:cubicBezTo>
                <a:cubicBezTo>
                  <a:pt x="197204" y="1373181"/>
                  <a:pt x="197204" y="1361542"/>
                  <a:pt x="231358" y="1345855"/>
                </a:cubicBezTo>
                <a:cubicBezTo>
                  <a:pt x="264188" y="1330927"/>
                  <a:pt x="300543" y="1325867"/>
                  <a:pt x="330952" y="1302844"/>
                </a:cubicBezTo>
                <a:cubicBezTo>
                  <a:pt x="302967" y="1244651"/>
                  <a:pt x="295035" y="1177097"/>
                  <a:pt x="237307" y="1148758"/>
                </a:cubicBezTo>
                <a:cubicBezTo>
                  <a:pt x="228273" y="1144458"/>
                  <a:pt x="222103" y="1127000"/>
                  <a:pt x="227831" y="1116880"/>
                </a:cubicBezTo>
                <a:cubicBezTo>
                  <a:pt x="248764" y="1080194"/>
                  <a:pt x="218798" y="1010614"/>
                  <a:pt x="284017" y="1002772"/>
                </a:cubicBezTo>
                <a:cubicBezTo>
                  <a:pt x="292171" y="1002013"/>
                  <a:pt x="299663" y="994421"/>
                  <a:pt x="293273" y="984554"/>
                </a:cubicBezTo>
                <a:cubicBezTo>
                  <a:pt x="271238" y="950145"/>
                  <a:pt x="297900" y="952421"/>
                  <a:pt x="313983" y="948120"/>
                </a:cubicBezTo>
                <a:cubicBezTo>
                  <a:pt x="333375" y="942809"/>
                  <a:pt x="355409" y="957988"/>
                  <a:pt x="373477" y="939265"/>
                </a:cubicBezTo>
                <a:cubicBezTo>
                  <a:pt x="369289" y="919530"/>
                  <a:pt x="353646" y="919783"/>
                  <a:pt x="342629" y="913458"/>
                </a:cubicBezTo>
                <a:cubicBezTo>
                  <a:pt x="310460" y="895240"/>
                  <a:pt x="284238" y="873483"/>
                  <a:pt x="282695" y="826169"/>
                </a:cubicBezTo>
                <a:cubicBezTo>
                  <a:pt x="281595" y="787964"/>
                  <a:pt x="278069" y="754314"/>
                  <a:pt x="322578" y="742675"/>
                </a:cubicBezTo>
                <a:cubicBezTo>
                  <a:pt x="341086" y="737866"/>
                  <a:pt x="335797" y="710289"/>
                  <a:pt x="325221" y="696626"/>
                </a:cubicBezTo>
                <a:cubicBezTo>
                  <a:pt x="306272" y="672338"/>
                  <a:pt x="290629" y="639953"/>
                  <a:pt x="258017" y="637675"/>
                </a:cubicBezTo>
                <a:cubicBezTo>
                  <a:pt x="238187" y="636158"/>
                  <a:pt x="222983" y="626035"/>
                  <a:pt x="207340" y="614398"/>
                </a:cubicBezTo>
                <a:cubicBezTo>
                  <a:pt x="196103" y="606047"/>
                  <a:pt x="182662" y="598964"/>
                  <a:pt x="183983" y="581001"/>
                </a:cubicBezTo>
                <a:cubicBezTo>
                  <a:pt x="185306" y="563795"/>
                  <a:pt x="198305" y="556711"/>
                  <a:pt x="211526" y="553169"/>
                </a:cubicBezTo>
                <a:cubicBezTo>
                  <a:pt x="255595" y="541784"/>
                  <a:pt x="297017" y="525085"/>
                  <a:pt x="333816" y="486880"/>
                </a:cubicBezTo>
                <a:cubicBezTo>
                  <a:pt x="309357" y="466639"/>
                  <a:pt x="286001" y="451964"/>
                  <a:pt x="267934" y="431469"/>
                </a:cubicBezTo>
                <a:cubicBezTo>
                  <a:pt x="224307" y="381881"/>
                  <a:pt x="593817" y="225772"/>
                  <a:pt x="612325" y="170108"/>
                </a:cubicBezTo>
                <a:cubicBezTo>
                  <a:pt x="618054" y="152904"/>
                  <a:pt x="637663" y="135194"/>
                  <a:pt x="653971" y="130133"/>
                </a:cubicBezTo>
                <a:cubicBezTo>
                  <a:pt x="730427" y="106350"/>
                  <a:pt x="796748" y="52963"/>
                  <a:pt x="874970" y="33228"/>
                </a:cubicBezTo>
                <a:cubicBezTo>
                  <a:pt x="911877" y="23867"/>
                  <a:pt x="948509" y="12925"/>
                  <a:pt x="986021" y="1223"/>
                </a:cubicBezTo>
                <a:close/>
              </a:path>
            </a:pathLst>
          </a:custGeom>
        </p:spPr>
      </p:pic>
      <p:sp>
        <p:nvSpPr>
          <p:cNvPr id="46" name="Title 1">
            <a:extLst>
              <a:ext uri="{FF2B5EF4-FFF2-40B4-BE49-F238E27FC236}">
                <a16:creationId xmlns:a16="http://schemas.microsoft.com/office/drawing/2014/main" id="{F3E0290D-1CD2-F9D9-57B4-B91BC6FFC9F7}"/>
              </a:ext>
            </a:extLst>
          </p:cNvPr>
          <p:cNvSpPr txBox="1">
            <a:spLocks/>
          </p:cNvSpPr>
          <p:nvPr/>
        </p:nvSpPr>
        <p:spPr>
          <a:xfrm>
            <a:off x="1008796" y="-730046"/>
            <a:ext cx="6256964" cy="1459355"/>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pPr marL="0" marR="0" lvl="0" indent="0" algn="r"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a:ln>
                  <a:noFill/>
                </a:ln>
                <a:solidFill>
                  <a:srgbClr val="002060"/>
                </a:solidFill>
                <a:effectLst/>
                <a:uLnTx/>
                <a:uFillTx/>
                <a:latin typeface="Arial"/>
                <a:cs typeface="Arial"/>
              </a:rPr>
              <a:t>Case Study</a:t>
            </a:r>
          </a:p>
        </p:txBody>
      </p:sp>
      <p:sp>
        <p:nvSpPr>
          <p:cNvPr id="5" name="Rectangle 4">
            <a:extLst>
              <a:ext uri="{FF2B5EF4-FFF2-40B4-BE49-F238E27FC236}">
                <a16:creationId xmlns:a16="http://schemas.microsoft.com/office/drawing/2014/main" id="{C80CAEE1-B3A0-99FD-5886-161D2B304F42}"/>
              </a:ext>
            </a:extLst>
          </p:cNvPr>
          <p:cNvSpPr/>
          <p:nvPr/>
        </p:nvSpPr>
        <p:spPr>
          <a:xfrm>
            <a:off x="4714092" y="834811"/>
            <a:ext cx="2823169" cy="495685"/>
          </a:xfrm>
          <a:prstGeom prst="rect">
            <a:avLst/>
          </a:prstGeom>
          <a:solidFill>
            <a:srgbClr val="DEDEA6"/>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1600" b="1" i="0" u="none" strike="noStrike" kern="0" cap="none" spc="0" normalizeH="0" baseline="0" noProof="0">
                <a:ln>
                  <a:noFill/>
                </a:ln>
                <a:solidFill>
                  <a:prstClr val="black"/>
                </a:solidFill>
                <a:effectLst/>
                <a:uLnTx/>
                <a:uFillTx/>
                <a:latin typeface="Arial" panose="020B0604020202020204"/>
                <a:ea typeface="+mn-ea"/>
                <a:cs typeface="Arial" panose="020B0604020202020204" pitchFamily="34" charset="0"/>
              </a:rPr>
              <a:t>Shared understanding</a:t>
            </a:r>
          </a:p>
        </p:txBody>
      </p:sp>
      <p:sp>
        <p:nvSpPr>
          <p:cNvPr id="7" name="Rectangle 6">
            <a:extLst>
              <a:ext uri="{FF2B5EF4-FFF2-40B4-BE49-F238E27FC236}">
                <a16:creationId xmlns:a16="http://schemas.microsoft.com/office/drawing/2014/main" id="{F7EB2491-6D18-5883-2831-3521E23B0D0C}"/>
              </a:ext>
            </a:extLst>
          </p:cNvPr>
          <p:cNvSpPr/>
          <p:nvPr/>
        </p:nvSpPr>
        <p:spPr>
          <a:xfrm>
            <a:off x="4714090" y="3634261"/>
            <a:ext cx="2823169" cy="495685"/>
          </a:xfrm>
          <a:prstGeom prst="rect">
            <a:avLst/>
          </a:prstGeom>
          <a:solidFill>
            <a:schemeClr val="accent4">
              <a:lumMod val="20000"/>
              <a:lumOff val="80000"/>
            </a:scheme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1600" b="1" i="0" u="none" strike="noStrike" kern="0" cap="none" spc="0" normalizeH="0" baseline="0" noProof="0">
                <a:ln>
                  <a:noFill/>
                </a:ln>
                <a:solidFill>
                  <a:prstClr val="black"/>
                </a:solidFill>
                <a:effectLst/>
                <a:uLnTx/>
                <a:uFillTx/>
                <a:latin typeface="Arial" panose="020B0604020202020204"/>
                <a:ea typeface="+mn-ea"/>
                <a:cs typeface="Arial" panose="020B0604020202020204" pitchFamily="34" charset="0"/>
              </a:rPr>
              <a:t>Multi agency approach</a:t>
            </a:r>
          </a:p>
        </p:txBody>
      </p:sp>
      <p:sp>
        <p:nvSpPr>
          <p:cNvPr id="9" name="Rectangle 8">
            <a:extLst>
              <a:ext uri="{FF2B5EF4-FFF2-40B4-BE49-F238E27FC236}">
                <a16:creationId xmlns:a16="http://schemas.microsoft.com/office/drawing/2014/main" id="{01FF024D-F9EE-4929-A4AB-2CD284046375}"/>
              </a:ext>
            </a:extLst>
          </p:cNvPr>
          <p:cNvSpPr/>
          <p:nvPr/>
        </p:nvSpPr>
        <p:spPr>
          <a:xfrm>
            <a:off x="4684415" y="5527504"/>
            <a:ext cx="2823169" cy="495685"/>
          </a:xfrm>
          <a:prstGeom prst="rect">
            <a:avLst/>
          </a:prstGeom>
          <a:solidFill>
            <a:schemeClr val="accent2">
              <a:lumMod val="20000"/>
              <a:lumOff val="80000"/>
            </a:scheme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1600" b="1" i="0" u="none" strike="noStrike" kern="0" cap="none" spc="0" normalizeH="0" baseline="0" noProof="0">
                <a:ln>
                  <a:noFill/>
                </a:ln>
                <a:solidFill>
                  <a:prstClr val="black"/>
                </a:solidFill>
                <a:effectLst/>
                <a:uLnTx/>
                <a:uFillTx/>
                <a:latin typeface="Arial" panose="020B0604020202020204"/>
                <a:ea typeface="+mn-ea"/>
                <a:cs typeface="Arial" panose="020B0604020202020204" pitchFamily="34" charset="0"/>
              </a:rPr>
              <a:t>Listening before September</a:t>
            </a:r>
          </a:p>
        </p:txBody>
      </p:sp>
      <p:sp>
        <p:nvSpPr>
          <p:cNvPr id="17" name="Rectangle 16">
            <a:extLst>
              <a:ext uri="{FF2B5EF4-FFF2-40B4-BE49-F238E27FC236}">
                <a16:creationId xmlns:a16="http://schemas.microsoft.com/office/drawing/2014/main" id="{049C3E76-21DF-9F3B-EEBE-CB3CDDFAE182}"/>
              </a:ext>
            </a:extLst>
          </p:cNvPr>
          <p:cNvSpPr/>
          <p:nvPr/>
        </p:nvSpPr>
        <p:spPr>
          <a:xfrm>
            <a:off x="4714089" y="4595386"/>
            <a:ext cx="2823169" cy="495685"/>
          </a:xfrm>
          <a:prstGeom prst="rect">
            <a:avLst/>
          </a:prstGeom>
          <a:solidFill>
            <a:srgbClr val="CEEFF4"/>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1600" b="1" i="0" u="none" strike="noStrike" kern="0" cap="none" spc="0" normalizeH="0" baseline="0" noProof="0">
                <a:ln>
                  <a:noFill/>
                </a:ln>
                <a:solidFill>
                  <a:prstClr val="black"/>
                </a:solidFill>
                <a:effectLst/>
                <a:uLnTx/>
                <a:uFillTx/>
                <a:latin typeface="Arial" panose="020B0604020202020204"/>
                <a:ea typeface="+mn-ea"/>
                <a:cs typeface="Arial" panose="020B0604020202020204" pitchFamily="34" charset="0"/>
              </a:rPr>
              <a:t>Early partnerships</a:t>
            </a:r>
          </a:p>
        </p:txBody>
      </p:sp>
      <p:sp>
        <p:nvSpPr>
          <p:cNvPr id="19" name="Rectangle 18">
            <a:extLst>
              <a:ext uri="{FF2B5EF4-FFF2-40B4-BE49-F238E27FC236}">
                <a16:creationId xmlns:a16="http://schemas.microsoft.com/office/drawing/2014/main" id="{F59D24EB-582D-201D-359D-D67E0F3FDBD7}"/>
              </a:ext>
            </a:extLst>
          </p:cNvPr>
          <p:cNvSpPr/>
          <p:nvPr/>
        </p:nvSpPr>
        <p:spPr>
          <a:xfrm>
            <a:off x="4714090" y="1741018"/>
            <a:ext cx="2823169" cy="495685"/>
          </a:xfrm>
          <a:prstGeom prst="rect">
            <a:avLst/>
          </a:prstGeom>
          <a:solidFill>
            <a:schemeClr val="tx2">
              <a:lumMod val="10000"/>
              <a:lumOff val="90000"/>
            </a:scheme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1600" b="1" i="0" u="none" strike="noStrike" kern="0" cap="none" spc="0" normalizeH="0" baseline="0" noProof="0">
                <a:ln>
                  <a:noFill/>
                </a:ln>
                <a:solidFill>
                  <a:prstClr val="black"/>
                </a:solidFill>
                <a:effectLst/>
                <a:uLnTx/>
                <a:uFillTx/>
                <a:latin typeface="Arial" panose="020B0604020202020204"/>
                <a:ea typeface="+mn-ea"/>
                <a:cs typeface="Arial" panose="020B0604020202020204" pitchFamily="34" charset="0"/>
              </a:rPr>
              <a:t>Adapting provision</a:t>
            </a:r>
          </a:p>
        </p:txBody>
      </p:sp>
      <p:sp>
        <p:nvSpPr>
          <p:cNvPr id="21" name="Rectangle 20">
            <a:extLst>
              <a:ext uri="{FF2B5EF4-FFF2-40B4-BE49-F238E27FC236}">
                <a16:creationId xmlns:a16="http://schemas.microsoft.com/office/drawing/2014/main" id="{A0CD98FC-77BD-150D-FED0-E7164B26A6E0}"/>
              </a:ext>
            </a:extLst>
          </p:cNvPr>
          <p:cNvSpPr/>
          <p:nvPr/>
        </p:nvSpPr>
        <p:spPr>
          <a:xfrm>
            <a:off x="4714090" y="2671206"/>
            <a:ext cx="2823169" cy="495685"/>
          </a:xfrm>
          <a:prstGeom prst="rect">
            <a:avLst/>
          </a:prstGeom>
          <a:solidFill>
            <a:schemeClr val="accent6">
              <a:lumMod val="20000"/>
              <a:lumOff val="80000"/>
            </a:scheme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1600" b="1" i="0" u="none" strike="noStrike" kern="0" cap="none" spc="0" normalizeH="0" baseline="0" noProof="0">
                <a:ln>
                  <a:noFill/>
                </a:ln>
                <a:solidFill>
                  <a:prstClr val="black"/>
                </a:solidFill>
                <a:effectLst/>
                <a:uLnTx/>
                <a:uFillTx/>
                <a:latin typeface="Arial" panose="020B0604020202020204"/>
                <a:ea typeface="+mn-ea"/>
                <a:cs typeface="Arial" panose="020B0604020202020204" pitchFamily="34" charset="0"/>
              </a:rPr>
              <a:t>Enhanced meetings</a:t>
            </a:r>
          </a:p>
        </p:txBody>
      </p:sp>
    </p:spTree>
    <p:extLst>
      <p:ext uri="{BB962C8B-B14F-4D97-AF65-F5344CB8AC3E}">
        <p14:creationId xmlns:p14="http://schemas.microsoft.com/office/powerpoint/2010/main" val="40794489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52B57E-A29B-C731-0674-424B52A18FD2}"/>
            </a:ext>
          </a:extLst>
        </p:cNvPr>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9688AE91-4B8D-B2C2-B36F-862FC4C47813}"/>
              </a:ext>
            </a:extLst>
          </p:cNvPr>
          <p:cNvPicPr>
            <a:picLocks noGrp="1" noChangeAspect="1"/>
          </p:cNvPicPr>
          <p:nvPr>
            <p:ph type="pic" sz="quarter" idx="14"/>
          </p:nvPr>
        </p:nvPicPr>
        <p:blipFill>
          <a:blip r:embed="rId3" cstate="email">
            <a:extLst>
              <a:ext uri="{28A0092B-C50C-407E-A947-70E740481C1C}">
                <a14:useLocalDpi xmlns:a14="http://schemas.microsoft.com/office/drawing/2010/main"/>
              </a:ext>
            </a:extLst>
          </a:blip>
          <a:srcRect/>
          <a:stretch/>
        </p:blipFill>
        <p:spPr>
          <a:xfrm>
            <a:off x="5977466" y="1004123"/>
            <a:ext cx="5240867" cy="4979817"/>
          </a:xfrm>
          <a:prstGeom prst="rect">
            <a:avLst/>
          </a:prstGeom>
        </p:spPr>
      </p:pic>
      <p:sp>
        <p:nvSpPr>
          <p:cNvPr id="2" name="Title 1">
            <a:extLst>
              <a:ext uri="{FF2B5EF4-FFF2-40B4-BE49-F238E27FC236}">
                <a16:creationId xmlns:a16="http://schemas.microsoft.com/office/drawing/2014/main" id="{D5B472B3-60B6-BF2C-6D10-BE047CE75F57}"/>
              </a:ext>
            </a:extLst>
          </p:cNvPr>
          <p:cNvSpPr>
            <a:spLocks noGrp="1"/>
          </p:cNvSpPr>
          <p:nvPr>
            <p:ph type="body" sz="quarter" idx="15"/>
          </p:nvPr>
        </p:nvSpPr>
        <p:spPr>
          <a:xfrm>
            <a:off x="312282" y="550353"/>
            <a:ext cx="4018453" cy="5433587"/>
          </a:xfrm>
        </p:spPr>
        <p:txBody>
          <a:bodyPr>
            <a:normAutofit/>
          </a:bodyPr>
          <a:lstStyle/>
          <a:p>
            <a:pPr marL="0" indent="0">
              <a:buNone/>
            </a:pPr>
            <a:br>
              <a:rPr lang="en-GB"/>
            </a:br>
            <a:br>
              <a:rPr lang="en-GB"/>
            </a:br>
            <a:r>
              <a:rPr lang="en-GB" sz="4300" b="1"/>
              <a:t> </a:t>
            </a:r>
            <a:br>
              <a:rPr lang="en-GB" sz="4300" b="1">
                <a:latin typeface="Arial" panose="020B0604020202020204" pitchFamily="34" charset="0"/>
                <a:cs typeface="Arial" panose="020B0604020202020204" pitchFamily="34" charset="0"/>
              </a:rPr>
            </a:br>
            <a:r>
              <a:rPr lang="en-GB" sz="4300" b="1">
                <a:latin typeface="Arial" panose="020B0604020202020204" pitchFamily="34" charset="0"/>
                <a:cs typeface="Arial" panose="020B0604020202020204" pitchFamily="34" charset="0"/>
              </a:rPr>
              <a:t>Reflections</a:t>
            </a:r>
            <a:endParaRPr lang="en-GB" sz="4300" b="1" i="1">
              <a:latin typeface="Arial" panose="020B0604020202020204" pitchFamily="34" charset="0"/>
              <a:cs typeface="Arial" panose="020B0604020202020204" pitchFamily="34" charset="0"/>
            </a:endParaRPr>
          </a:p>
          <a:p>
            <a:pPr marL="0" indent="0">
              <a:buNone/>
            </a:pPr>
            <a:endParaRPr lang="en-GB" i="1">
              <a:latin typeface="Arial" panose="020B0604020202020204" pitchFamily="34" charset="0"/>
              <a:cs typeface="Arial" panose="020B0604020202020204" pitchFamily="34" charset="0"/>
            </a:endParaRPr>
          </a:p>
          <a:p>
            <a:pPr marL="0" indent="0">
              <a:buNone/>
            </a:pPr>
            <a:r>
              <a:rPr lang="en-GB" sz="3600">
                <a:latin typeface="Arial" panose="020B0604020202020204" pitchFamily="34" charset="0"/>
                <a:cs typeface="Arial" panose="020B0604020202020204" pitchFamily="34" charset="0"/>
              </a:rPr>
              <a:t>Sue Robb, DfE Best Start in Life Champion</a:t>
            </a:r>
          </a:p>
          <a:p>
            <a:endParaRPr lang="en-GB" i="1"/>
          </a:p>
          <a:p>
            <a:endParaRPr lang="en-GB"/>
          </a:p>
        </p:txBody>
      </p:sp>
    </p:spTree>
    <p:extLst>
      <p:ext uri="{BB962C8B-B14F-4D97-AF65-F5344CB8AC3E}">
        <p14:creationId xmlns:p14="http://schemas.microsoft.com/office/powerpoint/2010/main" val="3421341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AAAADC-1B9A-4A27-AE68-085FD94619C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100E38C-BA98-91B8-E392-91E6FDC3864D}"/>
              </a:ext>
            </a:extLst>
          </p:cNvPr>
          <p:cNvSpPr>
            <a:spLocks noGrp="1"/>
          </p:cNvSpPr>
          <p:nvPr>
            <p:ph type="title"/>
          </p:nvPr>
        </p:nvSpPr>
        <p:spPr>
          <a:xfrm>
            <a:off x="207614" y="391853"/>
            <a:ext cx="7963539" cy="1024346"/>
          </a:xfrm>
        </p:spPr>
        <p:txBody>
          <a:bodyPr vert="horz" lIns="91440" tIns="45720" rIns="91440" bIns="45720" rtlCol="0" anchor="t">
            <a:normAutofit fontScale="90000"/>
          </a:bodyPr>
          <a:lstStyle/>
          <a:p>
            <a:r>
              <a:rPr lang="en-GB" sz="4000" b="1">
                <a:solidFill>
                  <a:schemeClr val="tx2">
                    <a:lumMod val="90000"/>
                    <a:lumOff val="10000"/>
                  </a:schemeClr>
                </a:solidFill>
                <a:latin typeface="Arial"/>
                <a:cs typeface="Arial"/>
              </a:rPr>
              <a:t>Call to action: what will you do after today?</a:t>
            </a:r>
            <a:br>
              <a:rPr lang="en-GB" sz="2800" b="1">
                <a:latin typeface="Arial" panose="020B0604020202020204" pitchFamily="34" charset="0"/>
                <a:cs typeface="Arial" panose="020B0604020202020204" pitchFamily="34" charset="0"/>
              </a:rPr>
            </a:br>
            <a:br>
              <a:rPr lang="en-GB" sz="2800" b="1">
                <a:latin typeface="Arial" panose="020B0604020202020204" pitchFamily="34" charset="0"/>
                <a:cs typeface="Arial" panose="020B0604020202020204" pitchFamily="34" charset="0"/>
              </a:rPr>
            </a:br>
            <a:br>
              <a:rPr lang="en-GB" sz="2800" b="1">
                <a:latin typeface="Arial" panose="020B0604020202020204" pitchFamily="34" charset="0"/>
                <a:cs typeface="Arial" panose="020B0604020202020204" pitchFamily="34" charset="0"/>
              </a:rPr>
            </a:br>
            <a:endParaRPr lang="en-GB" sz="2800" b="1">
              <a:solidFill>
                <a:schemeClr val="tx2">
                  <a:lumMod val="90000"/>
                  <a:lumOff val="10000"/>
                </a:schemeClr>
              </a:solidFill>
              <a:latin typeface="Arial" panose="020B0604020202020204" pitchFamily="34" charset="0"/>
              <a:cs typeface="Arial" panose="020B0604020202020204" pitchFamily="34" charset="0"/>
            </a:endParaRPr>
          </a:p>
        </p:txBody>
      </p:sp>
      <p:grpSp>
        <p:nvGrpSpPr>
          <p:cNvPr id="19" name="Group 18">
            <a:extLst>
              <a:ext uri="{FF2B5EF4-FFF2-40B4-BE49-F238E27FC236}">
                <a16:creationId xmlns:a16="http://schemas.microsoft.com/office/drawing/2014/main" id="{48AA2E4D-5ABA-EA7F-07A0-E7F9C35F1806}"/>
              </a:ext>
            </a:extLst>
          </p:cNvPr>
          <p:cNvGrpSpPr/>
          <p:nvPr/>
        </p:nvGrpSpPr>
        <p:grpSpPr>
          <a:xfrm>
            <a:off x="8060411" y="254001"/>
            <a:ext cx="4134678" cy="4029674"/>
            <a:chOff x="8019222" y="2443893"/>
            <a:chExt cx="4134678" cy="4029674"/>
          </a:xfrm>
        </p:grpSpPr>
        <p:sp>
          <p:nvSpPr>
            <p:cNvPr id="18" name="Rectangle: Rounded Corners 17">
              <a:extLst>
                <a:ext uri="{FF2B5EF4-FFF2-40B4-BE49-F238E27FC236}">
                  <a16:creationId xmlns:a16="http://schemas.microsoft.com/office/drawing/2014/main" id="{718DD025-1008-F131-E382-787E27ED1DAB}"/>
                </a:ext>
              </a:extLst>
            </p:cNvPr>
            <p:cNvSpPr/>
            <p:nvPr/>
          </p:nvSpPr>
          <p:spPr>
            <a:xfrm>
              <a:off x="8237838" y="2443893"/>
              <a:ext cx="3562863" cy="4029674"/>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5" name="Group 14">
              <a:extLst>
                <a:ext uri="{FF2B5EF4-FFF2-40B4-BE49-F238E27FC236}">
                  <a16:creationId xmlns:a16="http://schemas.microsoft.com/office/drawing/2014/main" id="{AA5499F0-02A3-4FB0-EFEB-D3668B760316}"/>
                </a:ext>
              </a:extLst>
            </p:cNvPr>
            <p:cNvGrpSpPr/>
            <p:nvPr/>
          </p:nvGrpSpPr>
          <p:grpSpPr>
            <a:xfrm>
              <a:off x="8019222" y="2522362"/>
              <a:ext cx="4134678" cy="3871098"/>
              <a:chOff x="8781222" y="2467443"/>
              <a:chExt cx="4134678" cy="3871098"/>
            </a:xfrm>
          </p:grpSpPr>
          <p:sp>
            <p:nvSpPr>
              <p:cNvPr id="17" name="Rectangle 16">
                <a:extLst>
                  <a:ext uri="{FF2B5EF4-FFF2-40B4-BE49-F238E27FC236}">
                    <a16:creationId xmlns:a16="http://schemas.microsoft.com/office/drawing/2014/main" id="{0A895897-9DEC-3FE6-7B18-913D33E1E6E0}"/>
                  </a:ext>
                </a:extLst>
              </p:cNvPr>
              <p:cNvSpPr/>
              <p:nvPr/>
            </p:nvSpPr>
            <p:spPr>
              <a:xfrm>
                <a:off x="9655450" y="2987247"/>
                <a:ext cx="2293298" cy="983193"/>
              </a:xfrm>
              <a:prstGeom prst="round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defRPr/>
                </a:pPr>
                <a:endParaRPr lang="en-GB" sz="1600" b="1">
                  <a:solidFill>
                    <a:srgbClr val="183860"/>
                  </a:solidFill>
                  <a:latin typeface="Arial" panose="020B0604020202020204"/>
                </a:endParaRPr>
              </a:p>
              <a:p>
                <a:pPr marL="0" marR="0" lvl="0" indent="0" algn="ctr" defTabSz="914400">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183860"/>
                    </a:solidFill>
                    <a:effectLst/>
                    <a:uLnTx/>
                    <a:uFillTx/>
                    <a:latin typeface="Arial" panose="020B0604020202020204"/>
                    <a:ea typeface="+mn-ea"/>
                    <a:cs typeface="+mn-cs"/>
                    <a:hlinkClick r:id="rId3">
                      <a:extLst>
                        <a:ext uri="{A12FA001-AC4F-418D-AE19-62706E023703}">
                          <ahyp:hlinkClr xmlns:ahyp="http://schemas.microsoft.com/office/drawing/2018/hyperlinkcolor" val="tx"/>
                        </a:ext>
                      </a:extLst>
                    </a:hlinkClick>
                  </a:rPr>
                  <a:t>Reception transition guidance</a:t>
                </a:r>
                <a:r>
                  <a:rPr kumimoji="0" lang="en-GB" sz="1600" b="1" i="0" u="none" strike="noStrike" kern="1200" cap="none" spc="0" normalizeH="0" baseline="0" noProof="0">
                    <a:ln>
                      <a:noFill/>
                    </a:ln>
                    <a:solidFill>
                      <a:srgbClr val="183860"/>
                    </a:solidFill>
                    <a:effectLst/>
                    <a:uLnTx/>
                    <a:uFillTx/>
                    <a:latin typeface="Arial" panose="020B0604020202020204"/>
                    <a:ea typeface="+mn-ea"/>
                    <a:cs typeface="+mn-cs"/>
                  </a:rPr>
                  <a:t> </a:t>
                </a:r>
                <a:endParaRPr lang="en-GB">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183860"/>
                  </a:solidFill>
                  <a:effectLst/>
                  <a:uLnTx/>
                  <a:uFillTx/>
                  <a:latin typeface="Arial" panose="020B0604020202020204"/>
                  <a:ea typeface="+mn-ea"/>
                  <a:cs typeface="+mn-cs"/>
                </a:endParaRPr>
              </a:p>
            </p:txBody>
          </p:sp>
          <p:sp>
            <p:nvSpPr>
              <p:cNvPr id="20" name="Rectangle 19">
                <a:extLst>
                  <a:ext uri="{FF2B5EF4-FFF2-40B4-BE49-F238E27FC236}">
                    <a16:creationId xmlns:a16="http://schemas.microsoft.com/office/drawing/2014/main" id="{2F96B0BF-4E14-479A-1036-2B74310F79A0}"/>
                  </a:ext>
                </a:extLst>
              </p:cNvPr>
              <p:cNvSpPr/>
              <p:nvPr/>
            </p:nvSpPr>
            <p:spPr>
              <a:xfrm>
                <a:off x="9655450" y="4153843"/>
                <a:ext cx="2290836" cy="983347"/>
              </a:xfrm>
              <a:prstGeom prst="round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defRPr/>
                </a:pPr>
                <a:endParaRPr lang="en-GB" sz="1600" b="1">
                  <a:solidFill>
                    <a:srgbClr val="183860"/>
                  </a:solidFill>
                  <a:latin typeface="Arial" panose="020B0604020202020204"/>
                </a:endParaRPr>
              </a:p>
              <a:p>
                <a:pPr marL="0" marR="0" lvl="0" indent="0" algn="ctr" defTabSz="914400">
                  <a:lnSpc>
                    <a:spcPct val="100000"/>
                  </a:lnSpc>
                  <a:spcBef>
                    <a:spcPts val="0"/>
                  </a:spcBef>
                  <a:spcAft>
                    <a:spcPts val="0"/>
                  </a:spcAft>
                  <a:buClrTx/>
                  <a:buSzTx/>
                  <a:buFontTx/>
                  <a:buNone/>
                  <a:tabLst/>
                  <a:defRPr/>
                </a:pPr>
                <a:r>
                  <a:rPr lang="en-GB" sz="1600" b="1">
                    <a:solidFill>
                      <a:srgbClr val="183860"/>
                    </a:solidFill>
                    <a:latin typeface="Arial" panose="020B0604020202020204"/>
                    <a:hlinkClick r:id="rId4">
                      <a:extLst>
                        <a:ext uri="{A12FA001-AC4F-418D-AE19-62706E023703}">
                          <ahyp:hlinkClr xmlns:ahyp="http://schemas.microsoft.com/office/drawing/2018/hyperlinkcolor" val="tx"/>
                        </a:ext>
                      </a:extLst>
                    </a:hlinkClick>
                  </a:rPr>
                  <a:t>Reception improvement offer</a:t>
                </a:r>
                <a:endParaRPr lang="en-GB" sz="1600" b="1">
                  <a:solidFill>
                    <a:srgbClr val="183860"/>
                  </a:solidFill>
                  <a:latin typeface="Arial" panose="020B0604020202020204"/>
                  <a:cs typeface="Arial"/>
                </a:endParaRPr>
              </a:p>
              <a:p>
                <a:pPr algn="ctr">
                  <a:defRPr/>
                </a:pPr>
                <a:endParaRPr lang="en-GB" sz="1600">
                  <a:solidFill>
                    <a:srgbClr val="183860"/>
                  </a:solidFill>
                  <a:latin typeface="Arial"/>
                  <a:cs typeface="Arial"/>
                </a:endParaRPr>
              </a:p>
            </p:txBody>
          </p:sp>
          <p:sp>
            <p:nvSpPr>
              <p:cNvPr id="23" name="Rectangle 22">
                <a:extLst>
                  <a:ext uri="{FF2B5EF4-FFF2-40B4-BE49-F238E27FC236}">
                    <a16:creationId xmlns:a16="http://schemas.microsoft.com/office/drawing/2014/main" id="{EC6EB184-F636-EFC5-59B8-E10CB591E38B}"/>
                  </a:ext>
                </a:extLst>
              </p:cNvPr>
              <p:cNvSpPr/>
              <p:nvPr/>
            </p:nvSpPr>
            <p:spPr>
              <a:xfrm>
                <a:off x="8781222" y="2467443"/>
                <a:ext cx="4134678" cy="512514"/>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b="1">
                    <a:solidFill>
                      <a:srgbClr val="183860"/>
                    </a:solidFill>
                    <a:latin typeface="Arial" panose="020B0604020202020204"/>
                  </a:rPr>
                  <a:t>Support and resources</a:t>
                </a:r>
                <a:endParaRPr lang="en-GB" sz="2000" b="1" i="0" u="none" strike="noStrike" kern="1200" cap="none" spc="0" normalizeH="0" baseline="0" noProof="0">
                  <a:ln>
                    <a:noFill/>
                  </a:ln>
                  <a:solidFill>
                    <a:srgbClr val="183860"/>
                  </a:solidFill>
                  <a:effectLst/>
                  <a:uLnTx/>
                  <a:uFillTx/>
                  <a:latin typeface="Arial" panose="020B0604020202020204"/>
                  <a:cs typeface="Arial"/>
                </a:endParaRPr>
              </a:p>
            </p:txBody>
          </p:sp>
          <p:sp>
            <p:nvSpPr>
              <p:cNvPr id="4" name="Rectangle 3">
                <a:extLst>
                  <a:ext uri="{FF2B5EF4-FFF2-40B4-BE49-F238E27FC236}">
                    <a16:creationId xmlns:a16="http://schemas.microsoft.com/office/drawing/2014/main" id="{D1C9DAD7-D8CD-8490-19A2-6C7389ED5D58}"/>
                  </a:ext>
                </a:extLst>
              </p:cNvPr>
              <p:cNvSpPr/>
              <p:nvPr/>
            </p:nvSpPr>
            <p:spPr>
              <a:xfrm>
                <a:off x="9655450" y="5355194"/>
                <a:ext cx="2290836" cy="983347"/>
              </a:xfrm>
              <a:prstGeom prst="round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defRPr/>
                </a:pPr>
                <a:endParaRPr lang="en-GB" sz="1600" b="1">
                  <a:solidFill>
                    <a:srgbClr val="183860"/>
                  </a:solidFill>
                  <a:latin typeface="Arial" panose="020B0604020202020204"/>
                </a:endParaRPr>
              </a:p>
              <a:p>
                <a:pPr algn="ctr">
                  <a:defRPr/>
                </a:pPr>
                <a:r>
                  <a:rPr lang="en-GB" sz="1600" b="1">
                    <a:solidFill>
                      <a:srgbClr val="002060"/>
                    </a:solidFill>
                    <a:latin typeface="Arial" panose="020B0604020202020204"/>
                    <a:hlinkClick r:id="rId5">
                      <a:extLst>
                        <a:ext uri="{A12FA001-AC4F-418D-AE19-62706E023703}">
                          <ahyp:hlinkClr xmlns:ahyp="http://schemas.microsoft.com/office/drawing/2018/hyperlinkcolor" val="tx"/>
                        </a:ext>
                      </a:extLst>
                    </a:hlinkClick>
                  </a:rPr>
                  <a:t>Reception Networks</a:t>
                </a:r>
                <a:r>
                  <a:rPr lang="en-GB">
                    <a:solidFill>
                      <a:srgbClr val="FFFFFF"/>
                    </a:solidFill>
                    <a:latin typeface="Aptos"/>
                  </a:rPr>
                  <a:t> </a:t>
                </a:r>
                <a:endParaRPr lang="en-GB"/>
              </a:p>
              <a:p>
                <a:pPr algn="ctr">
                  <a:defRPr/>
                </a:pPr>
                <a:endParaRPr lang="en-GB" sz="1600">
                  <a:solidFill>
                    <a:srgbClr val="183860"/>
                  </a:solidFill>
                  <a:latin typeface="Arial"/>
                  <a:cs typeface="Arial"/>
                </a:endParaRPr>
              </a:p>
            </p:txBody>
          </p:sp>
        </p:grpSp>
      </p:grpSp>
      <p:grpSp>
        <p:nvGrpSpPr>
          <p:cNvPr id="28" name="Group 27">
            <a:extLst>
              <a:ext uri="{FF2B5EF4-FFF2-40B4-BE49-F238E27FC236}">
                <a16:creationId xmlns:a16="http://schemas.microsoft.com/office/drawing/2014/main" id="{6498D45C-D8F0-3078-033C-45D74C8A4EED}"/>
              </a:ext>
            </a:extLst>
          </p:cNvPr>
          <p:cNvGrpSpPr/>
          <p:nvPr/>
        </p:nvGrpSpPr>
        <p:grpSpPr>
          <a:xfrm>
            <a:off x="204830" y="1581323"/>
            <a:ext cx="9945195" cy="5097049"/>
            <a:chOff x="204830" y="702620"/>
            <a:chExt cx="9945195" cy="5097049"/>
          </a:xfrm>
        </p:grpSpPr>
        <p:grpSp>
          <p:nvGrpSpPr>
            <p:cNvPr id="7" name="Group 6">
              <a:extLst>
                <a:ext uri="{FF2B5EF4-FFF2-40B4-BE49-F238E27FC236}">
                  <a16:creationId xmlns:a16="http://schemas.microsoft.com/office/drawing/2014/main" id="{9A8E475B-0E89-6A29-3C6F-33290A1425F5}"/>
                </a:ext>
              </a:extLst>
            </p:cNvPr>
            <p:cNvGrpSpPr/>
            <p:nvPr/>
          </p:nvGrpSpPr>
          <p:grpSpPr>
            <a:xfrm>
              <a:off x="204830" y="702620"/>
              <a:ext cx="9945195" cy="4985980"/>
              <a:chOff x="174281" y="175484"/>
              <a:chExt cx="9945195" cy="4985980"/>
            </a:xfrm>
          </p:grpSpPr>
          <p:sp>
            <p:nvSpPr>
              <p:cNvPr id="30" name="Rectangle 29">
                <a:extLst>
                  <a:ext uri="{FF2B5EF4-FFF2-40B4-BE49-F238E27FC236}">
                    <a16:creationId xmlns:a16="http://schemas.microsoft.com/office/drawing/2014/main" id="{8A767FE0-A309-C179-9C34-51E107BAF7DE}"/>
                  </a:ext>
                </a:extLst>
              </p:cNvPr>
              <p:cNvSpPr/>
              <p:nvPr/>
            </p:nvSpPr>
            <p:spPr>
              <a:xfrm>
                <a:off x="244319" y="889522"/>
                <a:ext cx="9875157" cy="50298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defRPr/>
                </a:pPr>
                <a:endParaRPr lang="en-GB" sz="2000" b="1" i="0" u="none" strike="noStrike" kern="1200" cap="none" spc="0" normalizeH="0" baseline="0" noProof="0">
                  <a:ln>
                    <a:noFill/>
                  </a:ln>
                  <a:solidFill>
                    <a:srgbClr val="183860"/>
                  </a:solidFill>
                  <a:effectLst/>
                  <a:uLnTx/>
                  <a:uFillTx/>
                  <a:latin typeface="Arial" panose="020B0604020202020204"/>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0" b="1">
                  <a:solidFill>
                    <a:srgbClr val="183860"/>
                  </a:solidFill>
                  <a:latin typeface="Arial" panose="020B060402020202020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srgbClr val="183860"/>
                  </a:solidFill>
                  <a:effectLst/>
                  <a:uLnTx/>
                  <a:uFillTx/>
                  <a:latin typeface="Arial" panose="020B0604020202020204"/>
                  <a:ea typeface="+mn-ea"/>
                  <a:cs typeface="+mn-cs"/>
                </a:endParaRPr>
              </a:p>
            </p:txBody>
          </p:sp>
          <p:sp>
            <p:nvSpPr>
              <p:cNvPr id="2" name="TextBox 1">
                <a:extLst>
                  <a:ext uri="{FF2B5EF4-FFF2-40B4-BE49-F238E27FC236}">
                    <a16:creationId xmlns:a16="http://schemas.microsoft.com/office/drawing/2014/main" id="{487FBB97-03FE-6381-47BC-E9F1B11FC27C}"/>
                  </a:ext>
                </a:extLst>
              </p:cNvPr>
              <p:cNvSpPr txBox="1"/>
              <p:nvPr/>
            </p:nvSpPr>
            <p:spPr>
              <a:xfrm>
                <a:off x="174281" y="175484"/>
                <a:ext cx="8166185" cy="498598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endParaRPr lang="en-GB" sz="2000">
                  <a:solidFill>
                    <a:srgbClr val="000000"/>
                  </a:solidFill>
                  <a:latin typeface="Arial"/>
                </a:endParaRPr>
              </a:p>
              <a:p>
                <a:r>
                  <a:rPr lang="en-GB" sz="2000" b="1">
                    <a:solidFill>
                      <a:srgbClr val="183860"/>
                    </a:solidFill>
                    <a:latin typeface="Arial"/>
                    <a:cs typeface="Arial"/>
                  </a:rPr>
                  <a:t>What do you do well and where can you improve?</a:t>
                </a:r>
                <a:endParaRPr lang="en-GB"/>
              </a:p>
              <a:p>
                <a:endParaRPr lang="en-GB" sz="2000" b="1">
                  <a:solidFill>
                    <a:srgbClr val="183860"/>
                  </a:solidFill>
                  <a:latin typeface="Arial"/>
                </a:endParaRPr>
              </a:p>
              <a:p>
                <a:pPr marL="285750" indent="-285750">
                  <a:buFont typeface="Arial"/>
                  <a:buChar char="•"/>
                </a:pPr>
                <a:r>
                  <a:rPr lang="en-GB" sz="2000" i="0" u="none" strike="noStrike" baseline="0">
                    <a:solidFill>
                      <a:srgbClr val="000000"/>
                    </a:solidFill>
                    <a:latin typeface="Arial"/>
                  </a:rPr>
                  <a:t>Working closely with families</a:t>
                </a:r>
                <a:r>
                  <a:rPr lang="en-US" sz="2000" i="0" u="none" strike="noStrike" baseline="0">
                    <a:solidFill>
                      <a:srgbClr val="000000"/>
                    </a:solidFill>
                    <a:latin typeface="Arial"/>
                  </a:rPr>
                  <a:t>​</a:t>
                </a:r>
                <a:endParaRPr lang="en-GB" sz="2000">
                  <a:solidFill>
                    <a:srgbClr val="000000"/>
                  </a:solidFill>
                  <a:latin typeface="Aptos" panose="02110004020202020204"/>
                </a:endParaRPr>
              </a:p>
              <a:p>
                <a:pPr marL="285750" indent="-285750">
                  <a:buFont typeface="Arial"/>
                  <a:buChar char="•"/>
                </a:pPr>
                <a:endParaRPr lang="en-US" sz="2000">
                  <a:solidFill>
                    <a:srgbClr val="000000"/>
                  </a:solidFill>
                  <a:latin typeface="Arial"/>
                </a:endParaRPr>
              </a:p>
              <a:p>
                <a:pPr marL="285750" indent="-285750">
                  <a:buFont typeface="Arial"/>
                  <a:buChar char="•"/>
                </a:pPr>
                <a:r>
                  <a:rPr lang="en-GB" sz="2000" i="0" u="none" strike="noStrike" baseline="0">
                    <a:solidFill>
                      <a:srgbClr val="000000"/>
                    </a:solidFill>
                    <a:latin typeface="Arial"/>
                  </a:rPr>
                  <a:t>Strong partnerships with early years settings</a:t>
                </a:r>
                <a:r>
                  <a:rPr lang="en-US" sz="2000" i="0" u="none" strike="noStrike" baseline="0">
                    <a:solidFill>
                      <a:srgbClr val="000000"/>
                    </a:solidFill>
                    <a:latin typeface="Arial"/>
                  </a:rPr>
                  <a:t>​</a:t>
                </a:r>
                <a:r>
                  <a:rPr sz="2000" i="0">
                    <a:solidFill>
                      <a:srgbClr val="000000"/>
                    </a:solidFill>
                    <a:latin typeface="Arial"/>
                    <a:ea typeface="Arial"/>
                    <a:cs typeface="Arial"/>
                  </a:rPr>
                  <a:t>​</a:t>
                </a:r>
                <a:endParaRPr lang="en-GB" sz="2000">
                  <a:solidFill>
                    <a:srgbClr val="000000"/>
                  </a:solidFill>
                  <a:latin typeface="Aptos" panose="02110004020202020204"/>
                </a:endParaRPr>
              </a:p>
              <a:p>
                <a:pPr marL="285750" indent="-285750">
                  <a:buFont typeface="Arial"/>
                  <a:buChar char="•"/>
                </a:pPr>
                <a:endParaRPr lang="en-GB" sz="2000">
                  <a:solidFill>
                    <a:srgbClr val="000000"/>
                  </a:solidFill>
                  <a:latin typeface="Arial"/>
                </a:endParaRPr>
              </a:p>
              <a:p>
                <a:pPr marL="285750" indent="-285750">
                  <a:buFont typeface="Arial"/>
                  <a:buChar char="•"/>
                </a:pPr>
                <a:r>
                  <a:rPr lang="en-GB" sz="2000">
                    <a:solidFill>
                      <a:srgbClr val="000000"/>
                    </a:solidFill>
                    <a:latin typeface="Arial"/>
                  </a:rPr>
                  <a:t>Early</a:t>
                </a:r>
                <a:r>
                  <a:rPr lang="en-GB" sz="2000" i="0" u="none" strike="noStrike" baseline="0">
                    <a:solidFill>
                      <a:srgbClr val="000000"/>
                    </a:solidFill>
                    <a:latin typeface="Arial"/>
                  </a:rPr>
                  <a:t> identification of need</a:t>
                </a:r>
                <a:r>
                  <a:rPr lang="en-US" sz="2000" i="0" u="none" strike="noStrike" baseline="0">
                    <a:solidFill>
                      <a:srgbClr val="000000"/>
                    </a:solidFill>
                    <a:latin typeface="Arial"/>
                  </a:rPr>
                  <a:t>​</a:t>
                </a:r>
                <a:endParaRPr lang="en-GB" sz="2000"/>
              </a:p>
              <a:p>
                <a:pPr marL="285750" indent="-285750">
                  <a:buFont typeface="Arial"/>
                  <a:buChar char="•"/>
                </a:pPr>
                <a:endParaRPr lang="en-US" sz="2000">
                  <a:latin typeface="Arial"/>
                  <a:cs typeface="Arial"/>
                </a:endParaRPr>
              </a:p>
              <a:p>
                <a:pPr marL="285750" indent="-285750">
                  <a:buFont typeface="Arial"/>
                  <a:buChar char="•"/>
                </a:pPr>
                <a:endParaRPr lang="en-US" sz="2000">
                  <a:solidFill>
                    <a:srgbClr val="000000"/>
                  </a:solidFill>
                  <a:latin typeface="Arial"/>
                  <a:cs typeface="Arial"/>
                </a:endParaRPr>
              </a:p>
              <a:p>
                <a:r>
                  <a:rPr lang="en-GB" sz="2000" b="1">
                    <a:solidFill>
                      <a:srgbClr val="183860"/>
                    </a:solidFill>
                    <a:latin typeface="Arial"/>
                    <a:cs typeface="Arial"/>
                  </a:rPr>
                  <a:t>What can you tweak for the September cohort?</a:t>
                </a:r>
                <a:endParaRPr lang="en-US"/>
              </a:p>
              <a:p>
                <a:endParaRPr lang="en-GB" sz="2000" b="1">
                  <a:solidFill>
                    <a:srgbClr val="183860"/>
                  </a:solidFill>
                  <a:latin typeface="Arial"/>
                  <a:cs typeface="Arial"/>
                </a:endParaRPr>
              </a:p>
              <a:p>
                <a:r>
                  <a:rPr lang="en-GB" sz="2000" b="1">
                    <a:solidFill>
                      <a:srgbClr val="183860"/>
                    </a:solidFill>
                    <a:latin typeface="Arial"/>
                    <a:cs typeface="Arial"/>
                  </a:rPr>
                  <a:t>Where does transition feature in the school improvement plan?</a:t>
                </a:r>
              </a:p>
              <a:p>
                <a:endParaRPr lang="en-GB" sz="2000" b="1">
                  <a:solidFill>
                    <a:srgbClr val="183860"/>
                  </a:solidFill>
                  <a:latin typeface="Arial"/>
                  <a:cs typeface="Arial"/>
                </a:endParaRPr>
              </a:p>
              <a:p>
                <a:r>
                  <a:rPr lang="en-GB" sz="2000" b="1">
                    <a:solidFill>
                      <a:srgbClr val="183860"/>
                    </a:solidFill>
                    <a:latin typeface="Arial"/>
                    <a:cs typeface="Arial"/>
                  </a:rPr>
                  <a:t>Where can you go for support?</a:t>
                </a:r>
                <a:endParaRPr lang="en-GB"/>
              </a:p>
              <a:p>
                <a:pPr algn="ctr"/>
                <a:endParaRPr lang="en-GB"/>
              </a:p>
            </p:txBody>
          </p:sp>
        </p:grpSp>
        <p:sp>
          <p:nvSpPr>
            <p:cNvPr id="10" name="Rectangle 9">
              <a:extLst>
                <a:ext uri="{FF2B5EF4-FFF2-40B4-BE49-F238E27FC236}">
                  <a16:creationId xmlns:a16="http://schemas.microsoft.com/office/drawing/2014/main" id="{B6C56913-95C5-51CF-4253-FD114138E950}"/>
                </a:ext>
              </a:extLst>
            </p:cNvPr>
            <p:cNvSpPr/>
            <p:nvPr/>
          </p:nvSpPr>
          <p:spPr>
            <a:xfrm>
              <a:off x="207592" y="4280680"/>
              <a:ext cx="9875157" cy="50298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1" i="0" u="none" strike="noStrike" kern="1200" cap="none" spc="0" normalizeH="0" baseline="0" noProof="0">
                <a:ln>
                  <a:noFill/>
                </a:ln>
                <a:solidFill>
                  <a:srgbClr val="183860"/>
                </a:solidFill>
                <a:effectLst/>
                <a:uLnTx/>
                <a:uFillTx/>
                <a:latin typeface="Arial" panose="020B0604020202020204"/>
                <a:ea typeface="+mn-ea"/>
                <a:cs typeface="+mn-cs"/>
              </a:endParaRPr>
            </a:p>
            <a:p>
              <a:pPr>
                <a:defRPr/>
              </a:pPr>
              <a:endParaRPr lang="en-GB" sz="2000" b="1">
                <a:solidFill>
                  <a:srgbClr val="183860"/>
                </a:solidFill>
                <a:latin typeface="Arial" panose="020B0604020202020204"/>
                <a:cs typeface="Arial" panose="020B060402020202020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srgbClr val="183860"/>
                </a:solidFill>
                <a:effectLst/>
                <a:uLnTx/>
                <a:uFillTx/>
                <a:latin typeface="Arial" panose="020B0604020202020204"/>
                <a:ea typeface="+mn-ea"/>
                <a:cs typeface="+mn-cs"/>
              </a:endParaRPr>
            </a:p>
          </p:txBody>
        </p:sp>
        <p:sp>
          <p:nvSpPr>
            <p:cNvPr id="12" name="Rectangle 11">
              <a:extLst>
                <a:ext uri="{FF2B5EF4-FFF2-40B4-BE49-F238E27FC236}">
                  <a16:creationId xmlns:a16="http://schemas.microsoft.com/office/drawing/2014/main" id="{080B5E23-99CD-BA31-C55B-82BBDDA152B9}"/>
                </a:ext>
              </a:extLst>
            </p:cNvPr>
            <p:cNvSpPr/>
            <p:nvPr/>
          </p:nvSpPr>
          <p:spPr>
            <a:xfrm>
              <a:off x="207592" y="4795545"/>
              <a:ext cx="9875157" cy="50298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1" i="0" u="none" strike="noStrike" kern="1200" cap="none" spc="0" normalizeH="0" baseline="0" noProof="0">
                <a:ln>
                  <a:noFill/>
                </a:ln>
                <a:solidFill>
                  <a:srgbClr val="183860"/>
                </a:solidFill>
                <a:effectLst/>
                <a:uLnTx/>
                <a:uFillTx/>
                <a:latin typeface="Arial" panose="020B0604020202020204"/>
                <a:ea typeface="+mn-ea"/>
                <a:cs typeface="+mn-cs"/>
              </a:endParaRPr>
            </a:p>
            <a:p>
              <a:pPr>
                <a:defRPr/>
              </a:pPr>
              <a:endParaRPr lang="en-GB" sz="2000" b="1">
                <a:solidFill>
                  <a:srgbClr val="183860"/>
                </a:solidFill>
                <a:latin typeface="Arial" panose="020B0604020202020204"/>
                <a:cs typeface="Arial" panose="020B0604020202020204"/>
              </a:endParaRPr>
            </a:p>
            <a:p>
              <a:pPr marL="0" marR="0" lvl="0" indent="0" algn="l" defTabSz="914400">
                <a:lnSpc>
                  <a:spcPct val="100000"/>
                </a:lnSpc>
                <a:spcBef>
                  <a:spcPts val="0"/>
                </a:spcBef>
                <a:spcAft>
                  <a:spcPts val="0"/>
                </a:spcAft>
                <a:buClrTx/>
                <a:buSzTx/>
                <a:buFontTx/>
                <a:buNone/>
                <a:tabLst/>
                <a:defRPr/>
              </a:pPr>
              <a:endParaRPr lang="en-GB" sz="2000" i="0" u="none" strike="noStrike" kern="1200" cap="none" spc="0" normalizeH="0" baseline="0" noProof="0">
                <a:ln>
                  <a:noFill/>
                </a:ln>
                <a:solidFill>
                  <a:srgbClr val="183860"/>
                </a:solidFill>
                <a:effectLst/>
                <a:uLnTx/>
                <a:uFillTx/>
                <a:latin typeface="Arial" panose="020B0604020202020204"/>
                <a:cs typeface="Arial"/>
              </a:endParaRPr>
            </a:p>
          </p:txBody>
        </p:sp>
        <p:sp>
          <p:nvSpPr>
            <p:cNvPr id="13" name="Rectangle 12">
              <a:extLst>
                <a:ext uri="{FF2B5EF4-FFF2-40B4-BE49-F238E27FC236}">
                  <a16:creationId xmlns:a16="http://schemas.microsoft.com/office/drawing/2014/main" id="{BE61222E-21E7-278C-FDC9-6E48880DBCCC}"/>
                </a:ext>
              </a:extLst>
            </p:cNvPr>
            <p:cNvSpPr/>
            <p:nvPr/>
          </p:nvSpPr>
          <p:spPr>
            <a:xfrm>
              <a:off x="207592" y="5296680"/>
              <a:ext cx="9875157" cy="50298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1" i="0" u="none" strike="noStrike" kern="1200" cap="none" spc="0" normalizeH="0" baseline="0" noProof="0">
                <a:ln>
                  <a:noFill/>
                </a:ln>
                <a:solidFill>
                  <a:srgbClr val="183860"/>
                </a:solidFill>
                <a:effectLst/>
                <a:uLnTx/>
                <a:uFillTx/>
                <a:latin typeface="Arial" panose="020B0604020202020204"/>
                <a:ea typeface="+mn-ea"/>
                <a:cs typeface="+mn-cs"/>
              </a:endParaRPr>
            </a:p>
            <a:p>
              <a:pPr>
                <a:defRPr/>
              </a:pPr>
              <a:endParaRPr lang="en-GB" sz="2000" b="1">
                <a:solidFill>
                  <a:srgbClr val="183860"/>
                </a:solidFill>
                <a:latin typeface="Arial"/>
                <a:cs typeface="Arial"/>
              </a:endParaRPr>
            </a:p>
            <a:p>
              <a:pPr marL="0" marR="0" lvl="0" indent="0" algn="l" defTabSz="914400">
                <a:lnSpc>
                  <a:spcPct val="100000"/>
                </a:lnSpc>
                <a:spcBef>
                  <a:spcPts val="0"/>
                </a:spcBef>
                <a:spcAft>
                  <a:spcPts val="0"/>
                </a:spcAft>
                <a:buClrTx/>
                <a:buSzTx/>
                <a:buFontTx/>
                <a:buNone/>
                <a:tabLst/>
                <a:defRPr/>
              </a:pPr>
              <a:endParaRPr lang="en-GB" sz="2000" i="0" u="none" strike="noStrike" kern="1200" cap="none" spc="0" normalizeH="0" baseline="0" noProof="0">
                <a:ln>
                  <a:noFill/>
                </a:ln>
                <a:solidFill>
                  <a:srgbClr val="183860"/>
                </a:solidFill>
                <a:effectLst/>
                <a:uLnTx/>
                <a:uFillTx/>
                <a:latin typeface="Arial" panose="020B0604020202020204"/>
                <a:cs typeface="Arial"/>
              </a:endParaRPr>
            </a:p>
          </p:txBody>
        </p:sp>
      </p:grpSp>
      <p:grpSp>
        <p:nvGrpSpPr>
          <p:cNvPr id="31" name="Group 30">
            <a:extLst>
              <a:ext uri="{FF2B5EF4-FFF2-40B4-BE49-F238E27FC236}">
                <a16:creationId xmlns:a16="http://schemas.microsoft.com/office/drawing/2014/main" id="{BAA1BF72-C3ED-8345-71F7-95ED5A493887}"/>
              </a:ext>
            </a:extLst>
          </p:cNvPr>
          <p:cNvGrpSpPr/>
          <p:nvPr/>
        </p:nvGrpSpPr>
        <p:grpSpPr>
          <a:xfrm>
            <a:off x="8371046" y="4581067"/>
            <a:ext cx="3510810" cy="1821788"/>
            <a:chOff x="8474019" y="4690905"/>
            <a:chExt cx="3510810" cy="1821788"/>
          </a:xfrm>
        </p:grpSpPr>
        <p:pic>
          <p:nvPicPr>
            <p:cNvPr id="24" name="Picture 23" descr="A qr code on a blue background&#10;&#10;AI-generated content may be incorrect.">
              <a:extLst>
                <a:ext uri="{FF2B5EF4-FFF2-40B4-BE49-F238E27FC236}">
                  <a16:creationId xmlns:a16="http://schemas.microsoft.com/office/drawing/2014/main" id="{73EBCF9B-9A9B-03F5-A40D-ABFD1D12FE04}"/>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0149822" y="4691416"/>
              <a:ext cx="1835007" cy="1821277"/>
            </a:xfrm>
            <a:prstGeom prst="rect">
              <a:avLst/>
            </a:prstGeom>
          </p:spPr>
        </p:pic>
        <p:sp>
          <p:nvSpPr>
            <p:cNvPr id="26" name="Rectangle 25">
              <a:extLst>
                <a:ext uri="{FF2B5EF4-FFF2-40B4-BE49-F238E27FC236}">
                  <a16:creationId xmlns:a16="http://schemas.microsoft.com/office/drawing/2014/main" id="{A0405825-F0B2-8604-33EB-FB141FD5C0EC}"/>
                </a:ext>
              </a:extLst>
            </p:cNvPr>
            <p:cNvSpPr/>
            <p:nvPr/>
          </p:nvSpPr>
          <p:spPr>
            <a:xfrm>
              <a:off x="8474019" y="4690905"/>
              <a:ext cx="1675415" cy="1820603"/>
            </a:xfrm>
            <a:prstGeom prst="rect">
              <a:avLst/>
            </a:prstGeom>
            <a:solidFill>
              <a:schemeClr val="accent4"/>
            </a:solidFill>
            <a:ln w="25400" cap="flat" cmpd="sng" algn="ctr">
              <a:noFill/>
              <a:prstDash val="solid"/>
            </a:ln>
            <a:effectLst/>
          </p:spPr>
          <p:txBody>
            <a:bodyPr lIns="91440" tIns="45720" rIns="91440" bIns="45720" rtlCol="0" anchor="ctr"/>
            <a:lstStyle/>
            <a:p>
              <a:pPr algn="ctr">
                <a:spcAft>
                  <a:spcPts val="600"/>
                </a:spcAft>
                <a:defRPr/>
              </a:pPr>
              <a:r>
                <a:rPr kumimoji="0" lang="en-GB" sz="1400" i="0" u="none" strike="noStrike" kern="0" cap="none" spc="0" normalizeH="0" baseline="0" noProof="0">
                  <a:ln>
                    <a:noFill/>
                  </a:ln>
                  <a:solidFill>
                    <a:schemeClr val="bg1"/>
                  </a:solidFill>
                  <a:effectLst/>
                  <a:uLnTx/>
                  <a:uFillTx/>
                  <a:latin typeface="Arial" panose="020B0604020202020204"/>
                  <a:ea typeface="+mn-ea"/>
                  <a:cs typeface="Arial"/>
                </a:rPr>
                <a:t>We would welcome your </a:t>
              </a:r>
              <a:r>
                <a:rPr lang="en-GB" sz="1400" kern="0">
                  <a:solidFill>
                    <a:schemeClr val="bg1"/>
                  </a:solidFill>
                  <a:latin typeface="Arial" panose="020B0604020202020204"/>
                  <a:cs typeface="Arial"/>
                </a:rPr>
                <a:t>post webinar </a:t>
              </a:r>
              <a:r>
                <a:rPr kumimoji="0" lang="en-GB" sz="1400" i="0" u="none" strike="noStrike" kern="0" cap="none" spc="0" normalizeH="0" baseline="0" noProof="0">
                  <a:ln>
                    <a:noFill/>
                  </a:ln>
                  <a:solidFill>
                    <a:schemeClr val="bg1"/>
                  </a:solidFill>
                  <a:effectLst/>
                  <a:uLnTx/>
                  <a:uFillTx/>
                  <a:latin typeface="Arial" panose="020B0604020202020204"/>
                  <a:ea typeface="+mn-ea"/>
                  <a:cs typeface="Arial"/>
                </a:rPr>
                <a:t> feedback</a:t>
              </a:r>
              <a:endParaRPr lang="en-GB" sz="1400" i="0" u="none" strike="noStrike" kern="0" cap="none" spc="0" normalizeH="0" baseline="0" noProof="0">
                <a:ln>
                  <a:noFill/>
                </a:ln>
                <a:solidFill>
                  <a:schemeClr val="bg1"/>
                </a:solidFill>
                <a:effectLst/>
                <a:uLnTx/>
                <a:uFillTx/>
                <a:latin typeface="Arial" panose="020B0604020202020204"/>
                <a:cs typeface="Arial"/>
              </a:endParaRPr>
            </a:p>
          </p:txBody>
        </p:sp>
      </p:grpSp>
    </p:spTree>
    <p:extLst>
      <p:ext uri="{BB962C8B-B14F-4D97-AF65-F5344CB8AC3E}">
        <p14:creationId xmlns:p14="http://schemas.microsoft.com/office/powerpoint/2010/main" val="2658568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26FE4B-AD80-4327-4A46-F91292A2A9F5}"/>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BBBCD8A7-CFE8-BC26-E6BE-668F1BB3A348}"/>
              </a:ext>
            </a:extLst>
          </p:cNvPr>
          <p:cNvSpPr>
            <a:spLocks noGrp="1"/>
          </p:cNvSpPr>
          <p:nvPr>
            <p:ph type="title"/>
          </p:nvPr>
        </p:nvSpPr>
        <p:spPr>
          <a:xfrm>
            <a:off x="311869" y="456914"/>
            <a:ext cx="10956925" cy="51276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457200">
              <a:lnSpc>
                <a:spcPct val="100000"/>
              </a:lnSpc>
              <a:spcBef>
                <a:spcPts val="0"/>
              </a:spcBef>
              <a:defRPr/>
            </a:pPr>
            <a:r>
              <a:rPr lang="en-GB" sz="2200">
                <a:solidFill>
                  <a:srgbClr val="104F75">
                    <a:lumMod val="75000"/>
                  </a:srgbClr>
                </a:solidFill>
                <a:latin typeface="Arial"/>
                <a:cs typeface="Arial"/>
              </a:rPr>
              <a:t>Getting children ready for reception: How schools and early years settings can work together with families to support transition into Reception</a:t>
            </a:r>
            <a:endParaRPr kumimoji="0" lang="en-GB" sz="2200" b="1" i="0" u="none" strike="noStrike" kern="1200" cap="none" spc="0" normalizeH="0" baseline="0" noProof="0">
              <a:ln>
                <a:noFill/>
              </a:ln>
              <a:solidFill>
                <a:srgbClr val="104F75">
                  <a:lumMod val="75000"/>
                </a:srgbClr>
              </a:solidFill>
              <a:effectLst/>
              <a:uLnTx/>
              <a:uFillTx/>
              <a:latin typeface="Arial"/>
              <a:cs typeface="Arial"/>
            </a:endParaRPr>
          </a:p>
        </p:txBody>
      </p:sp>
      <p:sp>
        <p:nvSpPr>
          <p:cNvPr id="10" name="Rectangle 9">
            <a:extLst>
              <a:ext uri="{FF2B5EF4-FFF2-40B4-BE49-F238E27FC236}">
                <a16:creationId xmlns:a16="http://schemas.microsoft.com/office/drawing/2014/main" id="{B7AAEFCB-0772-C61E-C3B8-DD6F64D2EE45}"/>
              </a:ext>
            </a:extLst>
          </p:cNvPr>
          <p:cNvSpPr/>
          <p:nvPr/>
        </p:nvSpPr>
        <p:spPr>
          <a:xfrm>
            <a:off x="148192" y="1431725"/>
            <a:ext cx="11902928" cy="495685"/>
          </a:xfrm>
          <a:prstGeom prst="rect">
            <a:avLst/>
          </a:prstGeom>
          <a:solidFill>
            <a:srgbClr val="104F75">
              <a:lumMod val="20000"/>
              <a:lumOff val="8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1600" b="1" i="0" u="none" strike="noStrike" kern="0" cap="none" spc="0" normalizeH="0" baseline="0" noProof="0">
                <a:ln>
                  <a:noFill/>
                </a:ln>
                <a:solidFill>
                  <a:prstClr val="black"/>
                </a:solidFill>
                <a:effectLst/>
                <a:uLnTx/>
                <a:uFillTx/>
                <a:latin typeface="Arial" panose="020B0604020202020204"/>
                <a:ea typeface="+mn-ea"/>
                <a:cs typeface="Arial" panose="020B0604020202020204" pitchFamily="34" charset="0"/>
              </a:rPr>
              <a:t>Overview</a:t>
            </a:r>
          </a:p>
        </p:txBody>
      </p:sp>
      <p:sp>
        <p:nvSpPr>
          <p:cNvPr id="20" name="Rectangle 19">
            <a:extLst>
              <a:ext uri="{FF2B5EF4-FFF2-40B4-BE49-F238E27FC236}">
                <a16:creationId xmlns:a16="http://schemas.microsoft.com/office/drawing/2014/main" id="{1F81C0F8-FC11-87BA-E7AD-D1721565DB19}"/>
              </a:ext>
            </a:extLst>
          </p:cNvPr>
          <p:cNvSpPr/>
          <p:nvPr/>
        </p:nvSpPr>
        <p:spPr>
          <a:xfrm>
            <a:off x="147112" y="1925923"/>
            <a:ext cx="11818045" cy="1407797"/>
          </a:xfrm>
          <a:prstGeom prst="rect">
            <a:avLst/>
          </a:prstGeom>
          <a:solidFill>
            <a:srgbClr val="104F75">
              <a:lumMod val="20000"/>
              <a:lumOff val="80000"/>
              <a:alpha val="30196"/>
            </a:srgbClr>
          </a:solidFill>
          <a:ln w="25400" cap="flat" cmpd="sng" algn="ctr">
            <a:noFill/>
            <a:prstDash val="solid"/>
          </a:ln>
          <a:effectLst/>
        </p:spPr>
        <p:txBody>
          <a:bodyPr lIns="91440" tIns="45720" rIns="91440" bIns="45720" rtlCol="0" anchor="ctr"/>
          <a:lstStyle/>
          <a:p>
            <a:pPr fontAlgn="base"/>
            <a:endParaRPr lang="en-GB" sz="1350">
              <a:cs typeface="Arial"/>
            </a:endParaRPr>
          </a:p>
          <a:p>
            <a:pPr fontAlgn="base"/>
            <a:r>
              <a:rPr lang="en-GB" sz="1350"/>
              <a:t>Guidance for all educators involved in the transition to reception, built around three clear principles that keep children at the centre and focus on building a sense of belonging so that the needs of every child and family can be met.</a:t>
            </a:r>
            <a:endParaRPr lang="en-US" sz="1350"/>
          </a:p>
          <a:p>
            <a:endParaRPr lang="en-US" sz="1350"/>
          </a:p>
          <a:p>
            <a:r>
              <a:rPr lang="en-GB" sz="1400" b="1">
                <a:solidFill>
                  <a:srgbClr val="002060"/>
                </a:solidFill>
                <a:cs typeface="Arial"/>
              </a:rPr>
              <a:t>Guidance: </a:t>
            </a:r>
            <a:r>
              <a:rPr lang="en-GB" sz="1400">
                <a:solidFill>
                  <a:srgbClr val="002060"/>
                </a:solidFill>
                <a:cs typeface="Arial"/>
                <a:hlinkClick r:id="rId3">
                  <a:extLst>
                    <a:ext uri="{A12FA001-AC4F-418D-AE19-62706E023703}">
                      <ahyp:hlinkClr xmlns:ahyp="http://schemas.microsoft.com/office/drawing/2018/hyperlinkcolor" val="tx"/>
                    </a:ext>
                  </a:extLst>
                </a:hlinkClick>
              </a:rPr>
              <a:t>Getting children ready for reception: supporting effective transition - GOV.UK</a:t>
            </a:r>
            <a:r>
              <a:rPr lang="en-GB" sz="1400" b="1">
                <a:solidFill>
                  <a:srgbClr val="002060"/>
                </a:solidFill>
                <a:cs typeface="Arial"/>
              </a:rPr>
              <a:t> </a:t>
            </a:r>
            <a:r>
              <a:rPr lang="en-GB" sz="1400">
                <a:solidFill>
                  <a:srgbClr val="002060"/>
                </a:solidFill>
                <a:cs typeface="Arial"/>
              </a:rPr>
              <a:t>and</a:t>
            </a:r>
            <a:r>
              <a:rPr lang="en-GB" sz="1400" b="1">
                <a:solidFill>
                  <a:srgbClr val="002060"/>
                </a:solidFill>
                <a:cs typeface="Arial"/>
              </a:rPr>
              <a:t> Top tips: </a:t>
            </a:r>
            <a:r>
              <a:rPr lang="en-GB" sz="1400">
                <a:cs typeface="Arial"/>
                <a:hlinkClick r:id="rId4"/>
              </a:rPr>
              <a:t>Supporting a smooth transition into reception - GOV.UK</a:t>
            </a:r>
            <a:br>
              <a:rPr lang="en-US" sz="1350"/>
            </a:br>
            <a:br>
              <a:rPr lang="en-US" sz="1350"/>
            </a:br>
            <a:endParaRPr lang="en-US" sz="1350">
              <a:cs typeface="Arial" panose="020B0604020202020204"/>
            </a:endParaRPr>
          </a:p>
        </p:txBody>
      </p:sp>
      <p:grpSp>
        <p:nvGrpSpPr>
          <p:cNvPr id="4" name="Group 3">
            <a:extLst>
              <a:ext uri="{FF2B5EF4-FFF2-40B4-BE49-F238E27FC236}">
                <a16:creationId xmlns:a16="http://schemas.microsoft.com/office/drawing/2014/main" id="{7932A1E7-112D-042D-D71E-EA149EB83BC2}"/>
              </a:ext>
            </a:extLst>
          </p:cNvPr>
          <p:cNvGrpSpPr/>
          <p:nvPr/>
        </p:nvGrpSpPr>
        <p:grpSpPr>
          <a:xfrm>
            <a:off x="439393" y="3697129"/>
            <a:ext cx="3482196" cy="2381756"/>
            <a:chOff x="4215069" y="1431724"/>
            <a:chExt cx="3482196" cy="2381756"/>
          </a:xfrm>
        </p:grpSpPr>
        <p:sp>
          <p:nvSpPr>
            <p:cNvPr id="9" name="Rectangle 8">
              <a:extLst>
                <a:ext uri="{FF2B5EF4-FFF2-40B4-BE49-F238E27FC236}">
                  <a16:creationId xmlns:a16="http://schemas.microsoft.com/office/drawing/2014/main" id="{3B84024A-F39F-C606-96D5-F827CA6F27C3}"/>
                </a:ext>
              </a:extLst>
            </p:cNvPr>
            <p:cNvSpPr/>
            <p:nvPr/>
          </p:nvSpPr>
          <p:spPr>
            <a:xfrm>
              <a:off x="4217229" y="2056355"/>
              <a:ext cx="3475330" cy="1757125"/>
            </a:xfrm>
            <a:prstGeom prst="rect">
              <a:avLst/>
            </a:prstGeom>
            <a:solidFill>
              <a:schemeClr val="accent5">
                <a:lumMod val="20000"/>
                <a:lumOff val="80000"/>
                <a:alpha val="30196"/>
              </a:schemeClr>
            </a:solidFill>
            <a:ln w="25400" cap="flat" cmpd="sng" algn="ctr">
              <a:noFill/>
              <a:prstDash val="solid"/>
            </a:ln>
            <a:effectLst/>
          </p:spPr>
          <p:txBody>
            <a:bodyPr lIns="91440" tIns="45720" rIns="91440" bIns="45720" rtlCol="0" anchor="ctr"/>
            <a:lstStyle/>
            <a:p>
              <a:pPr marL="285750" indent="-285750" algn="l" rtl="0">
                <a:lnSpc>
                  <a:spcPts val="2250"/>
                </a:lnSpc>
                <a:buFont typeface="Arial"/>
                <a:buChar char="•"/>
              </a:pPr>
              <a:r>
                <a:rPr lang="en-US" sz="1350" b="0" i="0" u="none" strike="noStrike" baseline="0">
                  <a:solidFill>
                    <a:srgbClr val="000000"/>
                  </a:solidFill>
                  <a:latin typeface="Arial"/>
                  <a:ea typeface="Segoe UI"/>
                  <a:cs typeface="Segoe UI"/>
                </a:rPr>
                <a:t>Build relationships early and make them meaningful</a:t>
              </a:r>
              <a:r>
                <a:rPr lang="en-US" sz="1350" b="0" i="0">
                  <a:solidFill>
                    <a:srgbClr val="000000"/>
                  </a:solidFill>
                  <a:latin typeface="Arial"/>
                  <a:ea typeface="Segoe UI"/>
                  <a:cs typeface="Segoe UI"/>
                </a:rPr>
                <a:t>​</a:t>
              </a:r>
              <a:endParaRPr lang="en-US"/>
            </a:p>
            <a:p>
              <a:pPr marL="285750" indent="-285750" algn="l" rtl="0">
                <a:lnSpc>
                  <a:spcPts val="2250"/>
                </a:lnSpc>
                <a:buFont typeface="Arial"/>
                <a:buChar char="•"/>
              </a:pPr>
              <a:r>
                <a:rPr lang="en-US" sz="1350" b="0" i="0" u="none" strike="noStrike" baseline="0">
                  <a:solidFill>
                    <a:srgbClr val="000000"/>
                  </a:solidFill>
                  <a:latin typeface="Arial"/>
                  <a:ea typeface="Segoe UI"/>
                  <a:cs typeface="Segoe UI"/>
                </a:rPr>
                <a:t>Share clear expectations and practical information</a:t>
              </a:r>
              <a:r>
                <a:rPr lang="en-US" sz="1350" b="0" i="0">
                  <a:solidFill>
                    <a:srgbClr val="000000"/>
                  </a:solidFill>
                  <a:latin typeface="Arial"/>
                  <a:ea typeface="Segoe UI"/>
                  <a:cs typeface="Segoe UI"/>
                </a:rPr>
                <a:t>​</a:t>
              </a:r>
            </a:p>
            <a:p>
              <a:pPr marL="285750" indent="-285750" algn="l" rtl="0">
                <a:lnSpc>
                  <a:spcPts val="2250"/>
                </a:lnSpc>
                <a:buFont typeface="Arial"/>
                <a:buChar char="•"/>
              </a:pPr>
              <a:r>
                <a:rPr lang="en-US" sz="1350" b="0" i="0" u="none" strike="noStrike" baseline="0">
                  <a:solidFill>
                    <a:srgbClr val="000000"/>
                  </a:solidFill>
                  <a:latin typeface="Arial"/>
                  <a:ea typeface="Segoe UI"/>
                  <a:cs typeface="Segoe UI"/>
                </a:rPr>
                <a:t>Understand and address parental anxieties​</a:t>
              </a:r>
              <a:endParaRPr lang="en-GB" sz="1400" b="0" i="0" u="none" strike="noStrike" kern="120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5" name="Rectangle 14">
              <a:extLst>
                <a:ext uri="{FF2B5EF4-FFF2-40B4-BE49-F238E27FC236}">
                  <a16:creationId xmlns:a16="http://schemas.microsoft.com/office/drawing/2014/main" id="{07B2895D-2C0D-7A9D-F9D2-C2D5A3DD78F4}"/>
                </a:ext>
              </a:extLst>
            </p:cNvPr>
            <p:cNvSpPr/>
            <p:nvPr/>
          </p:nvSpPr>
          <p:spPr>
            <a:xfrm>
              <a:off x="4215069" y="1431724"/>
              <a:ext cx="3482196" cy="495685"/>
            </a:xfrm>
            <a:prstGeom prst="rect">
              <a:avLst/>
            </a:prstGeom>
            <a:solidFill>
              <a:schemeClr val="accent5">
                <a:lumMod val="40000"/>
                <a:lumOff val="60000"/>
              </a:schemeClr>
            </a:solidFill>
            <a:ln w="25400" cap="flat" cmpd="sng" algn="ctr">
              <a:noFill/>
              <a:prstDash val="solid"/>
            </a:ln>
            <a:effectLst/>
          </p:spPr>
          <p:txBody>
            <a:bodyPr lIns="91440" tIns="45720" rIns="91440" bIns="45720" rtlCol="0" anchor="ctr"/>
            <a:lstStyle/>
            <a:p>
              <a:pPr algn="ctr">
                <a:spcAft>
                  <a:spcPts val="600"/>
                </a:spcAft>
                <a:defRPr/>
              </a:pPr>
              <a:r>
                <a:rPr lang="en-GB" sz="1600" b="1" kern="0">
                  <a:solidFill>
                    <a:prstClr val="black"/>
                  </a:solidFill>
                  <a:latin typeface="Arial" panose="020B0604020202020204"/>
                  <a:cs typeface="Arial"/>
                </a:rPr>
                <a:t>Working closely with families</a:t>
              </a:r>
              <a:endParaRPr lang="en-US">
                <a:solidFill>
                  <a:prstClr val="black"/>
                </a:solidFill>
                <a:ea typeface="+mn-ea"/>
              </a:endParaRPr>
            </a:p>
          </p:txBody>
        </p:sp>
      </p:grpSp>
      <p:grpSp>
        <p:nvGrpSpPr>
          <p:cNvPr id="5" name="Group 4">
            <a:extLst>
              <a:ext uri="{FF2B5EF4-FFF2-40B4-BE49-F238E27FC236}">
                <a16:creationId xmlns:a16="http://schemas.microsoft.com/office/drawing/2014/main" id="{3811806C-CF0F-64E9-2F45-87A9E3B4F737}"/>
              </a:ext>
            </a:extLst>
          </p:cNvPr>
          <p:cNvGrpSpPr/>
          <p:nvPr/>
        </p:nvGrpSpPr>
        <p:grpSpPr>
          <a:xfrm>
            <a:off x="4338637" y="3697129"/>
            <a:ext cx="3550844" cy="2381756"/>
            <a:chOff x="4215069" y="1431724"/>
            <a:chExt cx="3550844" cy="2381756"/>
          </a:xfrm>
        </p:grpSpPr>
        <p:sp>
          <p:nvSpPr>
            <p:cNvPr id="6" name="Rectangle 5">
              <a:extLst>
                <a:ext uri="{FF2B5EF4-FFF2-40B4-BE49-F238E27FC236}">
                  <a16:creationId xmlns:a16="http://schemas.microsoft.com/office/drawing/2014/main" id="{E3F08838-5078-7E9A-A5FD-352BAE0EDF7D}"/>
                </a:ext>
              </a:extLst>
            </p:cNvPr>
            <p:cNvSpPr/>
            <p:nvPr/>
          </p:nvSpPr>
          <p:spPr>
            <a:xfrm>
              <a:off x="4217229" y="2056355"/>
              <a:ext cx="3543978" cy="1757125"/>
            </a:xfrm>
            <a:prstGeom prst="rect">
              <a:avLst/>
            </a:prstGeom>
            <a:solidFill>
              <a:schemeClr val="accent5">
                <a:lumMod val="20000"/>
                <a:lumOff val="80000"/>
                <a:alpha val="30196"/>
              </a:schemeClr>
            </a:solidFill>
            <a:ln w="25400" cap="flat" cmpd="sng" algn="ctr">
              <a:noFill/>
              <a:prstDash val="solid"/>
            </a:ln>
            <a:effectLst/>
          </p:spPr>
          <p:txBody>
            <a:bodyPr lIns="91440" tIns="45720" rIns="91440" bIns="45720" rtlCol="0" anchor="ctr"/>
            <a:lstStyle/>
            <a:p>
              <a:pPr algn="l" rtl="0">
                <a:lnSpc>
                  <a:spcPts val="2250"/>
                </a:lnSpc>
              </a:pPr>
              <a:endParaRPr lang="en-US"/>
            </a:p>
            <a:p>
              <a:pPr marL="285750" indent="-285750">
                <a:lnSpc>
                  <a:spcPct val="150000"/>
                </a:lnSpc>
                <a:buFont typeface="Arial"/>
                <a:buChar char="•"/>
              </a:pPr>
              <a:r>
                <a:rPr lang="en-US" sz="1350">
                  <a:solidFill>
                    <a:srgbClr val="000000"/>
                  </a:solidFill>
                  <a:latin typeface="Arial"/>
                  <a:ea typeface="Calibri"/>
                  <a:cs typeface="Arial"/>
                </a:rPr>
                <a:t>Deep and sustained with shared responsibility </a:t>
              </a:r>
            </a:p>
            <a:p>
              <a:pPr marL="285750" indent="-285750">
                <a:lnSpc>
                  <a:spcPct val="150000"/>
                </a:lnSpc>
                <a:buFont typeface="Arial"/>
                <a:buChar char="•"/>
              </a:pPr>
              <a:r>
                <a:rPr lang="en-US" sz="1350">
                  <a:solidFill>
                    <a:srgbClr val="000000"/>
                  </a:solidFill>
                  <a:latin typeface="Arial"/>
                  <a:ea typeface="Calibri"/>
                  <a:cs typeface="Arial"/>
                </a:rPr>
                <a:t>Plan purposeful sequence of transition activities</a:t>
              </a:r>
            </a:p>
            <a:p>
              <a:pPr marL="285750" indent="-285750">
                <a:lnSpc>
                  <a:spcPct val="150000"/>
                </a:lnSpc>
                <a:buFont typeface="Arial"/>
                <a:buChar char="•"/>
              </a:pPr>
              <a:r>
                <a:rPr lang="en-US" sz="1350">
                  <a:solidFill>
                    <a:srgbClr val="000000"/>
                  </a:solidFill>
                  <a:latin typeface="Arial"/>
                  <a:ea typeface="Calibri"/>
                  <a:cs typeface="Arial"/>
                </a:rPr>
                <a:t>Request and share information</a:t>
              </a:r>
              <a:br>
                <a:rPr lang="en-US" sz="1400">
                  <a:latin typeface="Arial"/>
                  <a:ea typeface="Calibri" panose="020F0502020204030204" pitchFamily="34" charset="0"/>
                  <a:cs typeface="Arial"/>
                </a:rPr>
              </a:br>
              <a:endParaRPr lang="en-US" sz="1400">
                <a:solidFill>
                  <a:srgbClr val="000000"/>
                </a:solidFill>
                <a:latin typeface="Arial"/>
                <a:ea typeface="Calibri" panose="020F0502020204030204" pitchFamily="34" charset="0"/>
                <a:cs typeface="Arial"/>
              </a:endParaRPr>
            </a:p>
          </p:txBody>
        </p:sp>
        <p:sp>
          <p:nvSpPr>
            <p:cNvPr id="8" name="Rectangle 7">
              <a:extLst>
                <a:ext uri="{FF2B5EF4-FFF2-40B4-BE49-F238E27FC236}">
                  <a16:creationId xmlns:a16="http://schemas.microsoft.com/office/drawing/2014/main" id="{D3B8BE3A-F7C6-14AD-1D6A-833027F680D3}"/>
                </a:ext>
              </a:extLst>
            </p:cNvPr>
            <p:cNvSpPr/>
            <p:nvPr/>
          </p:nvSpPr>
          <p:spPr>
            <a:xfrm>
              <a:off x="4215069" y="1431724"/>
              <a:ext cx="3550844" cy="495685"/>
            </a:xfrm>
            <a:prstGeom prst="rect">
              <a:avLst/>
            </a:prstGeom>
            <a:solidFill>
              <a:schemeClr val="accent5">
                <a:lumMod val="40000"/>
                <a:lumOff val="60000"/>
              </a:schemeClr>
            </a:solidFill>
            <a:ln w="25400" cap="flat" cmpd="sng" algn="ctr">
              <a:noFill/>
              <a:prstDash val="solid"/>
            </a:ln>
            <a:effectLst/>
          </p:spPr>
          <p:txBody>
            <a:bodyPr lIns="91440" tIns="45720" rIns="91440" bIns="45720" rtlCol="0" anchor="ctr"/>
            <a:lstStyle/>
            <a:p>
              <a:pPr algn="ctr">
                <a:spcAft>
                  <a:spcPts val="600"/>
                </a:spcAft>
                <a:defRPr/>
              </a:pPr>
              <a:r>
                <a:rPr lang="en-GB" sz="1600" b="1" kern="0">
                  <a:solidFill>
                    <a:prstClr val="black"/>
                  </a:solidFill>
                  <a:latin typeface="Arial" panose="020B0604020202020204"/>
                  <a:cs typeface="Arial"/>
                </a:rPr>
                <a:t>Strong partnerships with early years settings</a:t>
              </a:r>
              <a:endParaRPr lang="en-US">
                <a:solidFill>
                  <a:prstClr val="black"/>
                </a:solidFill>
                <a:ea typeface="+mn-ea"/>
              </a:endParaRPr>
            </a:p>
          </p:txBody>
        </p:sp>
      </p:grpSp>
      <p:grpSp>
        <p:nvGrpSpPr>
          <p:cNvPr id="11" name="Group 10">
            <a:extLst>
              <a:ext uri="{FF2B5EF4-FFF2-40B4-BE49-F238E27FC236}">
                <a16:creationId xmlns:a16="http://schemas.microsoft.com/office/drawing/2014/main" id="{4C025A9C-5E38-A2DD-B2E4-E1F4A1B99D61}"/>
              </a:ext>
            </a:extLst>
          </p:cNvPr>
          <p:cNvGrpSpPr/>
          <p:nvPr/>
        </p:nvGrpSpPr>
        <p:grpSpPr>
          <a:xfrm>
            <a:off x="8368312" y="3697129"/>
            <a:ext cx="3495925" cy="2381756"/>
            <a:chOff x="4215069" y="1431724"/>
            <a:chExt cx="3495925" cy="2381756"/>
          </a:xfrm>
        </p:grpSpPr>
        <p:sp>
          <p:nvSpPr>
            <p:cNvPr id="12" name="Rectangle 11">
              <a:extLst>
                <a:ext uri="{FF2B5EF4-FFF2-40B4-BE49-F238E27FC236}">
                  <a16:creationId xmlns:a16="http://schemas.microsoft.com/office/drawing/2014/main" id="{2F0302A7-0C8A-7447-E4A3-B56B47B9CF41}"/>
                </a:ext>
              </a:extLst>
            </p:cNvPr>
            <p:cNvSpPr/>
            <p:nvPr/>
          </p:nvSpPr>
          <p:spPr>
            <a:xfrm>
              <a:off x="4217229" y="2056355"/>
              <a:ext cx="3489059" cy="1757125"/>
            </a:xfrm>
            <a:prstGeom prst="rect">
              <a:avLst/>
            </a:prstGeom>
            <a:solidFill>
              <a:schemeClr val="accent5">
                <a:lumMod val="20000"/>
                <a:lumOff val="80000"/>
                <a:alpha val="30196"/>
              </a:schemeClr>
            </a:solidFill>
            <a:ln w="25400" cap="flat" cmpd="sng" algn="ctr">
              <a:noFill/>
              <a:prstDash val="solid"/>
            </a:ln>
            <a:effectLst/>
          </p:spPr>
          <p:txBody>
            <a:bodyPr lIns="91440" tIns="45720" rIns="91440" bIns="45720" rtlCol="0" anchor="ctr"/>
            <a:lstStyle/>
            <a:p>
              <a:pPr algn="l" rtl="0">
                <a:lnSpc>
                  <a:spcPts val="2250"/>
                </a:lnSpc>
              </a:pPr>
              <a:endParaRPr lang="en-US"/>
            </a:p>
            <a:p>
              <a:pPr marL="285750" indent="-285750">
                <a:lnSpc>
                  <a:spcPct val="150000"/>
                </a:lnSpc>
                <a:buFont typeface="Arial"/>
                <a:buChar char="•"/>
              </a:pPr>
              <a:r>
                <a:rPr lang="en-US" sz="1350">
                  <a:solidFill>
                    <a:srgbClr val="000000"/>
                  </a:solidFill>
                  <a:latin typeface="Arial"/>
                  <a:ea typeface="Calibri"/>
                  <a:cs typeface="Arial"/>
                </a:rPr>
                <a:t>Start early: transition is a year-round process​</a:t>
              </a:r>
            </a:p>
            <a:p>
              <a:pPr marL="285750" indent="-285750">
                <a:lnSpc>
                  <a:spcPct val="150000"/>
                </a:lnSpc>
                <a:buFont typeface="Arial"/>
                <a:buChar char="•"/>
              </a:pPr>
              <a:r>
                <a:rPr lang="en-US" sz="1350">
                  <a:solidFill>
                    <a:srgbClr val="000000"/>
                  </a:solidFill>
                  <a:latin typeface="Arial"/>
                  <a:ea typeface="Calibri"/>
                  <a:cs typeface="Arial"/>
                </a:rPr>
                <a:t>Visits to home and settings​</a:t>
              </a:r>
            </a:p>
            <a:p>
              <a:pPr marL="285750" indent="-285750">
                <a:lnSpc>
                  <a:spcPct val="150000"/>
                </a:lnSpc>
                <a:buFont typeface="Arial"/>
                <a:buChar char="•"/>
              </a:pPr>
              <a:r>
                <a:rPr lang="en-US" sz="1350" err="1">
                  <a:solidFill>
                    <a:srgbClr val="000000"/>
                  </a:solidFill>
                  <a:latin typeface="Arial"/>
                  <a:ea typeface="Calibri"/>
                  <a:cs typeface="Arial"/>
                </a:rPr>
                <a:t>Prioritise</a:t>
              </a:r>
              <a:r>
                <a:rPr lang="en-US" sz="1350">
                  <a:solidFill>
                    <a:srgbClr val="000000"/>
                  </a:solidFill>
                  <a:latin typeface="Arial"/>
                  <a:ea typeface="Calibri"/>
                  <a:cs typeface="Arial"/>
                </a:rPr>
                <a:t> inclusion from the start</a:t>
              </a:r>
              <a:endParaRPr lang="en-US" sz="1400">
                <a:solidFill>
                  <a:srgbClr val="000000"/>
                </a:solidFill>
                <a:latin typeface="Arial"/>
                <a:ea typeface="Calibri" panose="020F0502020204030204" pitchFamily="34" charset="0"/>
                <a:cs typeface="Arial"/>
              </a:endParaRPr>
            </a:p>
            <a:p>
              <a:pPr marL="285750" indent="-285750">
                <a:lnSpc>
                  <a:spcPct val="150000"/>
                </a:lnSpc>
                <a:buFont typeface="Arial"/>
                <a:buChar char="•"/>
              </a:pPr>
              <a:r>
                <a:rPr lang="en-US" sz="1400">
                  <a:latin typeface="Arial"/>
                  <a:ea typeface="Calibri"/>
                  <a:cs typeface="Arial"/>
                </a:rPr>
                <a:t>Time to plan with partners</a:t>
              </a:r>
              <a:br>
                <a:rPr lang="en-US" sz="1400">
                  <a:latin typeface="Arial"/>
                  <a:ea typeface="Calibri" panose="020F0502020204030204" pitchFamily="34" charset="0"/>
                  <a:cs typeface="Arial"/>
                </a:rPr>
              </a:br>
              <a:endParaRPr lang="en-US" sz="1400">
                <a:solidFill>
                  <a:srgbClr val="000000"/>
                </a:solidFill>
                <a:latin typeface="Arial"/>
                <a:ea typeface="Calibri" panose="020F0502020204030204" pitchFamily="34" charset="0"/>
                <a:cs typeface="Arial"/>
              </a:endParaRPr>
            </a:p>
          </p:txBody>
        </p:sp>
        <p:sp>
          <p:nvSpPr>
            <p:cNvPr id="13" name="Rectangle 12">
              <a:extLst>
                <a:ext uri="{FF2B5EF4-FFF2-40B4-BE49-F238E27FC236}">
                  <a16:creationId xmlns:a16="http://schemas.microsoft.com/office/drawing/2014/main" id="{E622F098-F3EF-6141-DDEF-95F4B434A344}"/>
                </a:ext>
              </a:extLst>
            </p:cNvPr>
            <p:cNvSpPr/>
            <p:nvPr/>
          </p:nvSpPr>
          <p:spPr>
            <a:xfrm>
              <a:off x="4215069" y="1431724"/>
              <a:ext cx="3495925" cy="495685"/>
            </a:xfrm>
            <a:prstGeom prst="rect">
              <a:avLst/>
            </a:prstGeom>
            <a:solidFill>
              <a:schemeClr val="accent5">
                <a:lumMod val="40000"/>
                <a:lumOff val="60000"/>
              </a:schemeClr>
            </a:solidFill>
            <a:ln w="25400" cap="flat" cmpd="sng" algn="ctr">
              <a:noFill/>
              <a:prstDash val="solid"/>
            </a:ln>
            <a:effectLst/>
          </p:spPr>
          <p:txBody>
            <a:bodyPr lIns="91440" tIns="45720" rIns="91440" bIns="45720" rtlCol="0" anchor="ctr"/>
            <a:lstStyle/>
            <a:p>
              <a:pPr algn="ctr">
                <a:spcAft>
                  <a:spcPts val="600"/>
                </a:spcAft>
                <a:defRPr/>
              </a:pPr>
              <a:r>
                <a:rPr lang="en-GB" sz="1600" b="1" kern="0">
                  <a:solidFill>
                    <a:prstClr val="black"/>
                  </a:solidFill>
                  <a:latin typeface="Arial" panose="020B0604020202020204"/>
                  <a:cs typeface="Arial"/>
                </a:rPr>
                <a:t>Early identification of need</a:t>
              </a:r>
              <a:endParaRPr lang="en-GB" sz="1600" b="1" kern="0">
                <a:solidFill>
                  <a:prstClr val="black"/>
                </a:solidFill>
                <a:cs typeface="Arial"/>
              </a:endParaRPr>
            </a:p>
          </p:txBody>
        </p:sp>
      </p:grpSp>
    </p:spTree>
    <p:extLst>
      <p:ext uri="{BB962C8B-B14F-4D97-AF65-F5344CB8AC3E}">
        <p14:creationId xmlns:p14="http://schemas.microsoft.com/office/powerpoint/2010/main" val="7610714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4CBA4F-5D88-424F-2D09-3E089752CF23}"/>
            </a:ext>
          </a:extLst>
        </p:cNvPr>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75625621-818C-1963-7C74-973D88FC41E0}"/>
              </a:ext>
            </a:extLst>
          </p:cNvPr>
          <p:cNvPicPr>
            <a:picLocks noGrp="1" noChangeAspect="1"/>
          </p:cNvPicPr>
          <p:nvPr>
            <p:ph type="pic" sz="quarter" idx="14"/>
          </p:nvPr>
        </p:nvPicPr>
        <p:blipFill>
          <a:blip r:embed="rId3" cstate="email">
            <a:extLst>
              <a:ext uri="{28A0092B-C50C-407E-A947-70E740481C1C}">
                <a14:useLocalDpi xmlns:a14="http://schemas.microsoft.com/office/drawing/2010/main"/>
              </a:ext>
            </a:extLst>
          </a:blip>
          <a:srcRect/>
          <a:stretch/>
        </p:blipFill>
        <p:spPr>
          <a:xfrm>
            <a:off x="5977466" y="1004123"/>
            <a:ext cx="5240867" cy="4979817"/>
          </a:xfrm>
          <a:prstGeom prst="rect">
            <a:avLst/>
          </a:prstGeom>
        </p:spPr>
      </p:pic>
      <p:sp>
        <p:nvSpPr>
          <p:cNvPr id="2" name="Title 1">
            <a:extLst>
              <a:ext uri="{FF2B5EF4-FFF2-40B4-BE49-F238E27FC236}">
                <a16:creationId xmlns:a16="http://schemas.microsoft.com/office/drawing/2014/main" id="{9C507D09-F341-3C7D-5B33-1DB468BB582D}"/>
              </a:ext>
            </a:extLst>
          </p:cNvPr>
          <p:cNvSpPr>
            <a:spLocks noGrp="1"/>
          </p:cNvSpPr>
          <p:nvPr>
            <p:ph type="body" sz="quarter" idx="15"/>
          </p:nvPr>
        </p:nvSpPr>
        <p:spPr>
          <a:xfrm>
            <a:off x="312282" y="550353"/>
            <a:ext cx="4018453" cy="5433587"/>
          </a:xfrm>
        </p:spPr>
        <p:txBody>
          <a:bodyPr>
            <a:normAutofit/>
          </a:bodyPr>
          <a:lstStyle/>
          <a:p>
            <a:pPr marL="0" indent="0">
              <a:buNone/>
            </a:pPr>
            <a:br>
              <a:rPr lang="en-GB"/>
            </a:br>
            <a:br>
              <a:rPr lang="en-GB"/>
            </a:br>
            <a:r>
              <a:rPr lang="en-GB" sz="4300" b="1"/>
              <a:t> </a:t>
            </a:r>
            <a:br>
              <a:rPr lang="en-GB" sz="4300" b="1"/>
            </a:br>
            <a:r>
              <a:rPr lang="en-GB" sz="4300" b="1">
                <a:latin typeface="Arial" panose="020B0604020202020204" pitchFamily="34" charset="0"/>
                <a:cs typeface="Arial" panose="020B0604020202020204" pitchFamily="34" charset="0"/>
              </a:rPr>
              <a:t>Context of transition</a:t>
            </a:r>
            <a:endParaRPr lang="en-GB" sz="4300" b="1" i="1">
              <a:latin typeface="Arial" panose="020B0604020202020204" pitchFamily="34" charset="0"/>
              <a:cs typeface="Arial" panose="020B0604020202020204" pitchFamily="34" charset="0"/>
            </a:endParaRPr>
          </a:p>
          <a:p>
            <a:endParaRPr lang="en-GB" i="1"/>
          </a:p>
          <a:p>
            <a:pPr marL="0" indent="0">
              <a:buNone/>
            </a:pPr>
            <a:r>
              <a:rPr lang="en-GB" sz="3600">
                <a:latin typeface="Arial" panose="020B0604020202020204" pitchFamily="34" charset="0"/>
                <a:cs typeface="Arial" panose="020B0604020202020204" pitchFamily="34" charset="0"/>
              </a:rPr>
              <a:t>Sue Robb, </a:t>
            </a:r>
            <a:r>
              <a:rPr lang="en-GB" sz="3600" i="1">
                <a:latin typeface="Arial" panose="020B0604020202020204" pitchFamily="34" charset="0"/>
                <a:cs typeface="Arial" panose="020B0604020202020204" pitchFamily="34" charset="0"/>
              </a:rPr>
              <a:t>DfE Best Start in Life Champion</a:t>
            </a:r>
          </a:p>
          <a:p>
            <a:endParaRPr lang="en-GB" i="1"/>
          </a:p>
          <a:p>
            <a:endParaRPr lang="en-GB"/>
          </a:p>
        </p:txBody>
      </p:sp>
    </p:spTree>
    <p:extLst>
      <p:ext uri="{BB962C8B-B14F-4D97-AF65-F5344CB8AC3E}">
        <p14:creationId xmlns:p14="http://schemas.microsoft.com/office/powerpoint/2010/main" val="34406232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63A1F8-4D31-6546-7FC9-199A05053A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C95785-AAC9-C0E1-7BEC-458E3B5D41A7}"/>
              </a:ext>
            </a:extLst>
          </p:cNvPr>
          <p:cNvSpPr>
            <a:spLocks noGrp="1"/>
          </p:cNvSpPr>
          <p:nvPr>
            <p:ph type="ctrTitle"/>
          </p:nvPr>
        </p:nvSpPr>
        <p:spPr>
          <a:xfrm>
            <a:off x="690722" y="4163766"/>
            <a:ext cx="11397368" cy="1088669"/>
          </a:xfrm>
        </p:spPr>
        <p:txBody>
          <a:bodyPr/>
          <a:lstStyle/>
          <a:p>
            <a:r>
              <a:rPr lang="en-GB">
                <a:solidFill>
                  <a:srgbClr val="FFFFFF"/>
                </a:solidFill>
                <a:latin typeface="Arial" panose="020B0604020202020204"/>
              </a:rPr>
              <a:t>Developing strong relationships with families and children</a:t>
            </a:r>
            <a:br>
              <a:rPr lang="en-GB">
                <a:solidFill>
                  <a:srgbClr val="FFFFFF"/>
                </a:solidFill>
                <a:latin typeface="Arial" panose="020B0604020202020204"/>
              </a:rPr>
            </a:br>
            <a:br>
              <a:rPr lang="en-GB">
                <a:solidFill>
                  <a:srgbClr val="FFFFFF"/>
                </a:solidFill>
                <a:latin typeface="Arial" panose="020B0604020202020204"/>
              </a:rPr>
            </a:br>
            <a:br>
              <a:rPr lang="en-GB">
                <a:latin typeface="Arial" panose="020B0604020202020204" pitchFamily="34" charset="0"/>
                <a:cs typeface="Arial" panose="020B0604020202020204" pitchFamily="34" charset="0"/>
              </a:rPr>
            </a:br>
            <a:br>
              <a:rPr lang="en-GB">
                <a:latin typeface="Arial" panose="020B0604020202020204" pitchFamily="34" charset="0"/>
                <a:cs typeface="Arial" panose="020B0604020202020204" pitchFamily="34" charset="0"/>
              </a:rPr>
            </a:br>
            <a:r>
              <a:rPr lang="en-GB" sz="2400">
                <a:latin typeface="Arial" panose="020B0604020202020204" pitchFamily="34" charset="0"/>
                <a:cs typeface="Arial" panose="020B0604020202020204" pitchFamily="34" charset="0"/>
              </a:rPr>
              <a:t>Louise Smith, </a:t>
            </a:r>
            <a:r>
              <a:rPr lang="en-GB" sz="2400" i="1">
                <a:latin typeface="Arial" panose="020B0604020202020204" pitchFamily="34" charset="0"/>
                <a:cs typeface="Arial" panose="020B0604020202020204" pitchFamily="34" charset="0"/>
              </a:rPr>
              <a:t>CEO, Warrington Primary Academy Trust and Executive Headteacher, Evelyn Street </a:t>
            </a:r>
            <a:br>
              <a:rPr lang="en-GB" sz="2400" i="1">
                <a:latin typeface="Arial" panose="020B0604020202020204" pitchFamily="34" charset="0"/>
                <a:cs typeface="Arial" panose="020B0604020202020204" pitchFamily="34" charset="0"/>
              </a:rPr>
            </a:br>
            <a:br>
              <a:rPr lang="en-GB" sz="2400">
                <a:latin typeface="Arial" panose="020B0604020202020204" pitchFamily="34" charset="0"/>
                <a:cs typeface="Arial" panose="020B0604020202020204" pitchFamily="34" charset="0"/>
              </a:rPr>
            </a:br>
            <a:r>
              <a:rPr lang="en-GB" sz="2400">
                <a:latin typeface="Arial" panose="020B0604020202020204" pitchFamily="34" charset="0"/>
                <a:cs typeface="Arial" panose="020B0604020202020204" pitchFamily="34" charset="0"/>
              </a:rPr>
              <a:t>Kay Tobin, </a:t>
            </a:r>
            <a:r>
              <a:rPr lang="en-GB" sz="2400" i="1">
                <a:latin typeface="Arial" panose="020B0604020202020204" pitchFamily="34" charset="0"/>
                <a:cs typeface="Arial" panose="020B0604020202020204" pitchFamily="34" charset="0"/>
              </a:rPr>
              <a:t>Assistant Headteacher and Early Years Lead, Evelyn Street Primary</a:t>
            </a:r>
            <a:br>
              <a:rPr lang="en-GB" sz="2400">
                <a:latin typeface="Arial" panose="020B0604020202020204" pitchFamily="34" charset="0"/>
                <a:cs typeface="Arial" panose="020B0604020202020204" pitchFamily="34" charset="0"/>
              </a:rPr>
            </a:br>
            <a:br>
              <a:rPr lang="en-GB" sz="2000">
                <a:latin typeface="Arial" panose="020B0604020202020204" pitchFamily="34" charset="0"/>
                <a:cs typeface="Arial" panose="020B0604020202020204" pitchFamily="34" charset="0"/>
              </a:rPr>
            </a:br>
            <a:endParaRPr lang="en-GB" sz="20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726474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a:extLst>
            <a:ext uri="{FF2B5EF4-FFF2-40B4-BE49-F238E27FC236}">
              <a16:creationId xmlns:a16="http://schemas.microsoft.com/office/drawing/2014/main" id="{E0C6CAEC-676C-EFE4-9CD2-9928F84D1017}"/>
            </a:ext>
          </a:extLst>
        </p:cNvPr>
        <p:cNvGrpSpPr/>
        <p:nvPr/>
      </p:nvGrpSpPr>
      <p:grpSpPr>
        <a:xfrm>
          <a:off x="0" y="0"/>
          <a:ext cx="0" cy="0"/>
          <a:chOff x="0" y="0"/>
          <a:chExt cx="0" cy="0"/>
        </a:xfrm>
      </p:grpSpPr>
      <p:sp>
        <p:nvSpPr>
          <p:cNvPr id="25" name="Rectangle: Rounded Corners 24">
            <a:extLst>
              <a:ext uri="{FF2B5EF4-FFF2-40B4-BE49-F238E27FC236}">
                <a16:creationId xmlns:a16="http://schemas.microsoft.com/office/drawing/2014/main" id="{7C449963-97FD-9623-7373-7D8F222348C5}"/>
              </a:ext>
            </a:extLst>
          </p:cNvPr>
          <p:cNvSpPr/>
          <p:nvPr/>
        </p:nvSpPr>
        <p:spPr>
          <a:xfrm>
            <a:off x="197341" y="1759482"/>
            <a:ext cx="3888000" cy="586800"/>
          </a:xfrm>
          <a:prstGeom prst="roundRect">
            <a:avLst/>
          </a:prstGeom>
          <a:solidFill>
            <a:srgbClr val="86B06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18FA38E6-A3B4-9243-FCB9-A1FE3B6D9C50}"/>
              </a:ext>
            </a:extLst>
          </p:cNvPr>
          <p:cNvSpPr txBox="1"/>
          <p:nvPr/>
        </p:nvSpPr>
        <p:spPr>
          <a:xfrm>
            <a:off x="146732" y="2317669"/>
            <a:ext cx="3978417" cy="427597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1" i="0" u="none" strike="noStrike" kern="1200" cap="none" spc="0" normalizeH="0" baseline="0" noProof="0">
              <a:ln>
                <a:noFill/>
              </a:ln>
              <a:solidFill>
                <a:srgbClr val="223C75"/>
              </a:solidFill>
              <a:effectLst/>
              <a:uLnTx/>
              <a:uFillTx/>
              <a:latin typeface="Ebrima" panose="02000000000000000000" pitchFamily="2" charset="0"/>
              <a:ea typeface="Ebrima" panose="02000000000000000000" pitchFamily="2" charset="0"/>
              <a:cs typeface="Ebrima" panose="02000000000000000000" pitchFamily="2"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a:ln>
                  <a:noFill/>
                </a:ln>
                <a:solidFill>
                  <a:srgbClr val="223C75"/>
                </a:solidFill>
                <a:effectLst/>
                <a:uLnTx/>
                <a:uFillTx/>
                <a:latin typeface="Arial" panose="020B0604020202020204" pitchFamily="34" charset="0"/>
                <a:ea typeface="Ebrima" panose="02000000000000000000" pitchFamily="2" charset="0"/>
                <a:cs typeface="Arial" panose="020B0604020202020204" pitchFamily="34" charset="0"/>
              </a:rPr>
              <a:t>Transition begins long before a child's first day.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600" b="0" i="0" u="none" strike="noStrike" kern="1200" cap="none" spc="0" normalizeH="0" baseline="0" noProof="0">
              <a:ln>
                <a:noFill/>
              </a:ln>
              <a:solidFill>
                <a:srgbClr val="223C75"/>
              </a:solidFill>
              <a:effectLst/>
              <a:uLnTx/>
              <a:uFillTx/>
              <a:latin typeface="Arial" panose="020B0604020202020204" pitchFamily="34" charset="0"/>
              <a:ea typeface="Ebrima" panose="02000000000000000000" pitchFamily="2"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a:ln>
                  <a:noFill/>
                </a:ln>
                <a:solidFill>
                  <a:srgbClr val="223C75"/>
                </a:solidFill>
                <a:effectLst/>
                <a:uLnTx/>
                <a:uFillTx/>
                <a:latin typeface="Arial" panose="020B0604020202020204" pitchFamily="34" charset="0"/>
                <a:ea typeface="Ebrima" panose="02000000000000000000" pitchFamily="2" charset="0"/>
                <a:cs typeface="Arial" panose="020B0604020202020204" pitchFamily="34" charset="0"/>
              </a:rPr>
              <a:t>Positive relationships create a sense of belonging for children and families.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600" b="0" i="0" u="none" strike="noStrike" kern="1200" cap="none" spc="0" normalizeH="0" baseline="0" noProof="0">
              <a:ln>
                <a:noFill/>
              </a:ln>
              <a:solidFill>
                <a:srgbClr val="223C75"/>
              </a:solidFill>
              <a:effectLst/>
              <a:uLnTx/>
              <a:uFillTx/>
              <a:latin typeface="Arial" panose="020B0604020202020204" pitchFamily="34" charset="0"/>
              <a:ea typeface="Ebrima" panose="02000000000000000000" pitchFamily="2"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a:ln>
                  <a:noFill/>
                </a:ln>
                <a:solidFill>
                  <a:srgbClr val="223C75"/>
                </a:solidFill>
                <a:effectLst/>
                <a:uLnTx/>
                <a:uFillTx/>
                <a:latin typeface="Arial" panose="020B0604020202020204" pitchFamily="34" charset="0"/>
                <a:ea typeface="Ebrima" panose="02000000000000000000" pitchFamily="2" charset="0"/>
                <a:cs typeface="Arial" panose="020B0604020202020204" pitchFamily="34" charset="0"/>
              </a:rPr>
              <a:t>Consistent communication helps reduce anxiety and build trust.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600" b="0" i="0" u="none" strike="noStrike" kern="1200" cap="none" spc="0" normalizeH="0" baseline="0" noProof="0">
              <a:ln>
                <a:noFill/>
              </a:ln>
              <a:solidFill>
                <a:srgbClr val="223C75"/>
              </a:solidFill>
              <a:effectLst/>
              <a:uLnTx/>
              <a:uFillTx/>
              <a:latin typeface="Arial" panose="020B0604020202020204" pitchFamily="34" charset="0"/>
              <a:ea typeface="Ebrima" panose="02000000000000000000" pitchFamily="2"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a:ln>
                  <a:noFill/>
                </a:ln>
                <a:solidFill>
                  <a:srgbClr val="223C75"/>
                </a:solidFill>
                <a:effectLst/>
                <a:uLnTx/>
                <a:uFillTx/>
                <a:latin typeface="Arial" panose="020B0604020202020204" pitchFamily="34" charset="0"/>
                <a:ea typeface="Ebrima" panose="02000000000000000000" pitchFamily="2" charset="0"/>
                <a:cs typeface="Arial" panose="020B0604020202020204" pitchFamily="34" charset="0"/>
              </a:rPr>
              <a:t>A strong transition process reflects our school culture and values.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600" b="0" i="0" u="none" strike="noStrike" kern="1200" cap="none" spc="0" normalizeH="0" baseline="0" noProof="0">
              <a:ln>
                <a:noFill/>
              </a:ln>
              <a:solidFill>
                <a:srgbClr val="223C75"/>
              </a:solidFill>
              <a:effectLst/>
              <a:uLnTx/>
              <a:uFillTx/>
              <a:latin typeface="Arial" panose="020B0604020202020204" pitchFamily="34" charset="0"/>
              <a:ea typeface="Ebrima" panose="02000000000000000000" pitchFamily="2"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a:ln>
                  <a:noFill/>
                </a:ln>
                <a:solidFill>
                  <a:srgbClr val="223C75"/>
                </a:solidFill>
                <a:effectLst/>
                <a:uLnTx/>
                <a:uFillTx/>
                <a:latin typeface="Arial" panose="020B0604020202020204" pitchFamily="34" charset="0"/>
                <a:ea typeface="Ebrima" panose="02000000000000000000" pitchFamily="2" charset="0"/>
                <a:cs typeface="Arial" panose="020B0604020202020204" pitchFamily="34" charset="0"/>
              </a:rPr>
              <a:t>Every interaction with families contributes to a welcoming, inclusive community. </a:t>
            </a:r>
          </a:p>
          <a:p>
            <a:pPr marL="285750" marR="0" lvl="0" indent="-285750" algn="l" defTabSz="914400" rtl="0" eaLnBrk="1" fontAlgn="base" latinLnBrk="0" hangingPunct="1">
              <a:lnSpc>
                <a:spcPct val="107000"/>
              </a:lnSpc>
              <a:spcBef>
                <a:spcPts val="0"/>
              </a:spcBef>
              <a:spcAft>
                <a:spcPts val="800"/>
              </a:spcAft>
              <a:buClrTx/>
              <a:buSzTx/>
              <a:buFont typeface="Arial" panose="020B0604020202020204" pitchFamily="34" charset="0"/>
              <a:buChar char="•"/>
              <a:tabLst/>
              <a:defRPr/>
            </a:pPr>
            <a:endParaRPr kumimoji="0" lang="en-GB" sz="1600" b="0" i="0" u="none" strike="noStrike" kern="1200" cap="none" spc="0" normalizeH="0" baseline="0" noProof="0">
              <a:ln>
                <a:noFill/>
              </a:ln>
              <a:solidFill>
                <a:srgbClr val="223C75"/>
              </a:solidFill>
              <a:effectLst/>
              <a:uLnTx/>
              <a:uFillTx/>
              <a:latin typeface="Ebrima" panose="02000000000000000000" pitchFamily="2" charset="0"/>
              <a:ea typeface="Ebrima" panose="02000000000000000000" pitchFamily="2" charset="0"/>
              <a:cs typeface="Ebrima" panose="02000000000000000000" pitchFamily="2" charset="0"/>
            </a:endParaRPr>
          </a:p>
        </p:txBody>
      </p:sp>
      <p:sp>
        <p:nvSpPr>
          <p:cNvPr id="32" name="TextBox 31">
            <a:extLst>
              <a:ext uri="{FF2B5EF4-FFF2-40B4-BE49-F238E27FC236}">
                <a16:creationId xmlns:a16="http://schemas.microsoft.com/office/drawing/2014/main" id="{42744E52-2104-64FA-C52C-29C7BA6CEAF9}"/>
              </a:ext>
            </a:extLst>
          </p:cNvPr>
          <p:cNvSpPr txBox="1"/>
          <p:nvPr/>
        </p:nvSpPr>
        <p:spPr>
          <a:xfrm>
            <a:off x="1125077" y="264352"/>
            <a:ext cx="11248678" cy="503590"/>
          </a:xfrm>
          <a:prstGeom prst="rect">
            <a:avLst/>
          </a:prstGeom>
          <a:noFill/>
        </p:spPr>
        <p:txBody>
          <a:bodyPr wrap="square" lIns="36000" tIns="36000" rIns="36000" bIns="36000" rtlCol="0">
            <a:spAutoFit/>
          </a:bodyPr>
          <a:lstStyle/>
          <a:p>
            <a:pPr marL="0" marR="0" lvl="0" indent="0" algn="l" defTabSz="914400" rtl="0" eaLnBrk="1" fontAlgn="auto" latinLnBrk="0" hangingPunct="1">
              <a:lnSpc>
                <a:spcPct val="100000"/>
              </a:lnSpc>
              <a:spcBef>
                <a:spcPts val="0"/>
              </a:spcBef>
              <a:spcAft>
                <a:spcPts val="800"/>
              </a:spcAft>
              <a:buClrTx/>
              <a:buSzTx/>
              <a:buFontTx/>
              <a:buNone/>
              <a:tabLst/>
              <a:defRPr/>
            </a:pPr>
            <a:r>
              <a:rPr kumimoji="0" lang="en-GB" sz="2800" b="1" i="0" u="none" strike="noStrike" kern="1200" cap="none" spc="0" normalizeH="0" baseline="0" noProof="0">
                <a:ln>
                  <a:noFill/>
                </a:ln>
                <a:solidFill>
                  <a:srgbClr val="223C75"/>
                </a:solidFill>
                <a:effectLst/>
                <a:uLnTx/>
                <a:uFillTx/>
                <a:latin typeface="Arial" panose="020B0604020202020204" pitchFamily="34" charset="0"/>
                <a:ea typeface="Ebrima" panose="02000000000000000000" pitchFamily="2" charset="0"/>
                <a:cs typeface="Arial" panose="020B0604020202020204" pitchFamily="34" charset="0"/>
              </a:rPr>
              <a:t>Building Culture Through Initial Relationships</a:t>
            </a:r>
          </a:p>
        </p:txBody>
      </p:sp>
      <p:sp>
        <p:nvSpPr>
          <p:cNvPr id="42" name="TextBox 41">
            <a:extLst>
              <a:ext uri="{FF2B5EF4-FFF2-40B4-BE49-F238E27FC236}">
                <a16:creationId xmlns:a16="http://schemas.microsoft.com/office/drawing/2014/main" id="{B7C7F311-7382-2EDC-A5A8-72AC0C86803A}"/>
              </a:ext>
            </a:extLst>
          </p:cNvPr>
          <p:cNvSpPr txBox="1"/>
          <p:nvPr/>
        </p:nvSpPr>
        <p:spPr>
          <a:xfrm>
            <a:off x="4249439" y="2317669"/>
            <a:ext cx="3817414" cy="378565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1" i="0" u="none" strike="noStrike" kern="1200" cap="none" spc="0" normalizeH="0" baseline="0" noProof="0">
              <a:ln>
                <a:noFill/>
              </a:ln>
              <a:solidFill>
                <a:srgbClr val="223C75"/>
              </a:solidFill>
              <a:effectLst/>
              <a:uLnTx/>
              <a:uFillTx/>
              <a:latin typeface="Arial" panose="020B0604020202020204" pitchFamily="34" charset="0"/>
              <a:ea typeface="Ebrima" panose="02000000000000000000" pitchFamily="2"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a:ln>
                  <a:noFill/>
                </a:ln>
                <a:solidFill>
                  <a:srgbClr val="223C75"/>
                </a:solidFill>
                <a:effectLst/>
                <a:uLnTx/>
                <a:uFillTx/>
                <a:latin typeface="Arial" panose="020B0604020202020204" pitchFamily="34" charset="0"/>
                <a:ea typeface="Ebrima" panose="02000000000000000000" pitchFamily="2" charset="0"/>
                <a:cs typeface="Arial" panose="020B0604020202020204" pitchFamily="34" charset="0"/>
              </a:rPr>
              <a:t>Nursery visits and transition meetings.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600" b="0" i="0" u="none" strike="noStrike" kern="1200" cap="none" spc="0" normalizeH="0" baseline="0" noProof="0">
              <a:ln>
                <a:noFill/>
              </a:ln>
              <a:solidFill>
                <a:srgbClr val="223C75"/>
              </a:solidFill>
              <a:effectLst/>
              <a:uLnTx/>
              <a:uFillTx/>
              <a:latin typeface="Arial" panose="020B0604020202020204" pitchFamily="34" charset="0"/>
              <a:ea typeface="Ebrima" panose="02000000000000000000" pitchFamily="2"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a:ln>
                  <a:noFill/>
                </a:ln>
                <a:solidFill>
                  <a:srgbClr val="223C75"/>
                </a:solidFill>
                <a:effectLst/>
                <a:uLnTx/>
                <a:uFillTx/>
                <a:latin typeface="Arial" panose="020B0604020202020204" pitchFamily="34" charset="0"/>
                <a:ea typeface="Ebrima" panose="02000000000000000000" pitchFamily="2" charset="0"/>
                <a:cs typeface="Arial" panose="020B0604020202020204" pitchFamily="34" charset="0"/>
              </a:rPr>
              <a:t>Stay-and-play sessions and classroom familiarisation.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600" b="0" i="0" u="none" strike="noStrike" kern="1200" cap="none" spc="0" normalizeH="0" baseline="0" noProof="0">
              <a:ln>
                <a:noFill/>
              </a:ln>
              <a:solidFill>
                <a:srgbClr val="223C75"/>
              </a:solidFill>
              <a:effectLst/>
              <a:uLnTx/>
              <a:uFillTx/>
              <a:latin typeface="Arial" panose="020B0604020202020204" pitchFamily="34" charset="0"/>
              <a:ea typeface="Ebrima" panose="02000000000000000000" pitchFamily="2"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a:ln>
                  <a:noFill/>
                </a:ln>
                <a:solidFill>
                  <a:srgbClr val="223C75"/>
                </a:solidFill>
                <a:effectLst/>
                <a:uLnTx/>
                <a:uFillTx/>
                <a:latin typeface="Arial" panose="020B0604020202020204" pitchFamily="34" charset="0"/>
                <a:ea typeface="Ebrima" panose="02000000000000000000" pitchFamily="2" charset="0"/>
                <a:cs typeface="Arial" panose="020B0604020202020204" pitchFamily="34" charset="0"/>
              </a:rPr>
              <a:t>Sharing information about children's interests, strengths and needs.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600" b="0" i="0" u="none" strike="noStrike" kern="1200" cap="none" spc="0" normalizeH="0" baseline="0" noProof="0">
              <a:ln>
                <a:noFill/>
              </a:ln>
              <a:solidFill>
                <a:srgbClr val="223C75"/>
              </a:solidFill>
              <a:effectLst/>
              <a:uLnTx/>
              <a:uFillTx/>
              <a:latin typeface="Arial" panose="020B0604020202020204" pitchFamily="34" charset="0"/>
              <a:ea typeface="Ebrima" panose="02000000000000000000" pitchFamily="2"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a:ln>
                  <a:noFill/>
                </a:ln>
                <a:solidFill>
                  <a:srgbClr val="223C75"/>
                </a:solidFill>
                <a:effectLst/>
                <a:uLnTx/>
                <a:uFillTx/>
                <a:latin typeface="Arial" panose="020B0604020202020204" pitchFamily="34" charset="0"/>
                <a:ea typeface="Ebrima" panose="02000000000000000000" pitchFamily="2" charset="0"/>
                <a:cs typeface="Arial" panose="020B0604020202020204" pitchFamily="34" charset="0"/>
              </a:rPr>
              <a:t>Consistent messages from all staff.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600" b="0" i="0" u="none" strike="noStrike" kern="1200" cap="none" spc="0" normalizeH="0" baseline="0" noProof="0">
              <a:ln>
                <a:noFill/>
              </a:ln>
              <a:solidFill>
                <a:srgbClr val="223C75"/>
              </a:solidFill>
              <a:effectLst/>
              <a:uLnTx/>
              <a:uFillTx/>
              <a:latin typeface="Arial" panose="020B0604020202020204" pitchFamily="34" charset="0"/>
              <a:ea typeface="Ebrima" panose="02000000000000000000" pitchFamily="2"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a:ln>
                  <a:noFill/>
                </a:ln>
                <a:solidFill>
                  <a:srgbClr val="223C75"/>
                </a:solidFill>
                <a:effectLst/>
                <a:uLnTx/>
                <a:uFillTx/>
                <a:latin typeface="Arial" panose="020B0604020202020204" pitchFamily="34" charset="0"/>
                <a:ea typeface="Ebrima" panose="02000000000000000000" pitchFamily="2" charset="0"/>
                <a:cs typeface="Arial" panose="020B0604020202020204" pitchFamily="34" charset="0"/>
              </a:rPr>
              <a:t>Celebrating diversity and ensuring every family feels seen and valued.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600" b="0" i="0" u="none" strike="noStrike" kern="1200" cap="none" spc="0" normalizeH="0" baseline="0" noProof="0">
              <a:ln>
                <a:noFill/>
              </a:ln>
              <a:solidFill>
                <a:srgbClr val="223C75"/>
              </a:solidFill>
              <a:effectLst/>
              <a:uLnTx/>
              <a:uFillTx/>
              <a:latin typeface="Ebrima" panose="02000000000000000000" pitchFamily="2" charset="0"/>
              <a:ea typeface="Ebrima" panose="02000000000000000000" pitchFamily="2" charset="0"/>
              <a:cs typeface="Ebrima" panose="02000000000000000000" pitchFamily="2" charset="0"/>
            </a:endParaRPr>
          </a:p>
        </p:txBody>
      </p:sp>
      <p:pic>
        <p:nvPicPr>
          <p:cNvPr id="2" name="Picture 1" descr="A blue logo with white text&#10;&#10;Description automatically generated with low confidence">
            <a:extLst>
              <a:ext uri="{FF2B5EF4-FFF2-40B4-BE49-F238E27FC236}">
                <a16:creationId xmlns:a16="http://schemas.microsoft.com/office/drawing/2014/main" id="{3FD67A0D-11F8-6A36-A8EB-79CF32D5FC7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58246"/>
            <a:ext cx="1090381" cy="1155864"/>
          </a:xfrm>
          <a:prstGeom prst="rect">
            <a:avLst/>
          </a:prstGeom>
        </p:spPr>
      </p:pic>
      <p:sp>
        <p:nvSpPr>
          <p:cNvPr id="4" name="TextBox 3">
            <a:extLst>
              <a:ext uri="{FF2B5EF4-FFF2-40B4-BE49-F238E27FC236}">
                <a16:creationId xmlns:a16="http://schemas.microsoft.com/office/drawing/2014/main" id="{292CB8F7-3F82-D3A8-A41B-4772C8E9505B}"/>
              </a:ext>
            </a:extLst>
          </p:cNvPr>
          <p:cNvSpPr txBox="1"/>
          <p:nvPr/>
        </p:nvSpPr>
        <p:spPr>
          <a:xfrm>
            <a:off x="8205356" y="2347346"/>
            <a:ext cx="3851606" cy="206210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1" i="0" u="none" strike="noStrike" kern="1200" cap="none" spc="0" normalizeH="0" baseline="0" noProof="0">
              <a:ln>
                <a:noFill/>
              </a:ln>
              <a:solidFill>
                <a:srgbClr val="223C75"/>
              </a:solidFill>
              <a:effectLst/>
              <a:uLnTx/>
              <a:uFillTx/>
              <a:latin typeface="Ebrima" panose="02000000000000000000" pitchFamily="2" charset="0"/>
              <a:ea typeface="Ebrima" panose="02000000000000000000" pitchFamily="2" charset="0"/>
              <a:cs typeface="Ebrima" panose="02000000000000000000" pitchFamily="2"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a:ln>
                  <a:noFill/>
                </a:ln>
                <a:solidFill>
                  <a:srgbClr val="223C75"/>
                </a:solidFill>
                <a:effectLst/>
                <a:uLnTx/>
                <a:uFillTx/>
                <a:latin typeface="Arial" panose="020B0604020202020204" pitchFamily="34" charset="0"/>
                <a:ea typeface="Ebrima" panose="02000000000000000000" pitchFamily="2" charset="0"/>
                <a:cs typeface="Arial" panose="020B0604020202020204" pitchFamily="34" charset="0"/>
              </a:rPr>
              <a:t>Children feel safe, confident and ready to learn.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600" b="0" i="0" u="none" strike="noStrike" kern="1200" cap="none" spc="0" normalizeH="0" baseline="0" noProof="0">
              <a:ln>
                <a:noFill/>
              </a:ln>
              <a:solidFill>
                <a:srgbClr val="223C75"/>
              </a:solidFill>
              <a:effectLst/>
              <a:uLnTx/>
              <a:uFillTx/>
              <a:latin typeface="Arial" panose="020B0604020202020204" pitchFamily="34" charset="0"/>
              <a:ea typeface="Ebrima" panose="02000000000000000000" pitchFamily="2"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a:ln>
                  <a:noFill/>
                </a:ln>
                <a:solidFill>
                  <a:srgbClr val="223C75"/>
                </a:solidFill>
                <a:effectLst/>
                <a:uLnTx/>
                <a:uFillTx/>
                <a:latin typeface="Arial" panose="020B0604020202020204" pitchFamily="34" charset="0"/>
                <a:ea typeface="Ebrima" panose="02000000000000000000" pitchFamily="2" charset="0"/>
                <a:cs typeface="Arial" panose="020B0604020202020204" pitchFamily="34" charset="0"/>
              </a:rPr>
              <a:t>Families develop trust in the school.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600" b="0" i="0" u="none" strike="noStrike" kern="1200" cap="none" spc="0" normalizeH="0" baseline="0" noProof="0">
              <a:ln>
                <a:noFill/>
              </a:ln>
              <a:solidFill>
                <a:srgbClr val="223C75"/>
              </a:solidFill>
              <a:effectLst/>
              <a:uLnTx/>
              <a:uFillTx/>
              <a:latin typeface="Arial" panose="020B0604020202020204" pitchFamily="34" charset="0"/>
              <a:ea typeface="Ebrima" panose="02000000000000000000" pitchFamily="2"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a:ln>
                  <a:noFill/>
                </a:ln>
                <a:solidFill>
                  <a:srgbClr val="223C75"/>
                </a:solidFill>
                <a:effectLst/>
                <a:uLnTx/>
                <a:uFillTx/>
                <a:latin typeface="Arial" panose="020B0604020202020204" pitchFamily="34" charset="0"/>
                <a:ea typeface="Ebrima" panose="02000000000000000000" pitchFamily="2" charset="0"/>
                <a:cs typeface="Arial" panose="020B0604020202020204" pitchFamily="34" charset="0"/>
              </a:rPr>
              <a:t>Strong foundations for attendance, engagement and achievement. </a:t>
            </a:r>
          </a:p>
        </p:txBody>
      </p:sp>
      <p:sp>
        <p:nvSpPr>
          <p:cNvPr id="22" name="Speech Bubble: Rectangle with Corners Rounded 21">
            <a:extLst>
              <a:ext uri="{FF2B5EF4-FFF2-40B4-BE49-F238E27FC236}">
                <a16:creationId xmlns:a16="http://schemas.microsoft.com/office/drawing/2014/main" id="{4E106608-075E-3D92-729F-078F504AB09B}"/>
              </a:ext>
            </a:extLst>
          </p:cNvPr>
          <p:cNvSpPr/>
          <p:nvPr/>
        </p:nvSpPr>
        <p:spPr>
          <a:xfrm>
            <a:off x="7815933" y="843147"/>
            <a:ext cx="4323816" cy="741925"/>
          </a:xfrm>
          <a:prstGeom prst="wedgeRoundRectCallou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600" b="0" i="0" u="none" strike="noStrike" kern="1200" cap="none" spc="0" normalizeH="0" baseline="0" noProof="0">
                <a:ln>
                  <a:noFill/>
                </a:ln>
                <a:solidFill>
                  <a:srgbClr val="223C75"/>
                </a:solidFill>
                <a:effectLst/>
                <a:uLnTx/>
                <a:uFillTx/>
                <a:latin typeface="Arial" panose="020B0604020202020204" pitchFamily="34" charset="0"/>
                <a:ea typeface="Ebrima" panose="02000000000000000000" pitchFamily="2" charset="0"/>
                <a:cs typeface="Arial" panose="020B0604020202020204" pitchFamily="34" charset="0"/>
              </a:rPr>
              <a:t>Model relationship-based practice: </a:t>
            </a:r>
            <a:r>
              <a:rPr kumimoji="0" lang="en-US" altLang="en-US" sz="1600" b="0" i="1" u="none" strike="noStrike" kern="1200" cap="none" spc="0" normalizeH="0" baseline="0" noProof="0">
                <a:ln>
                  <a:noFill/>
                </a:ln>
                <a:solidFill>
                  <a:srgbClr val="223C75"/>
                </a:solidFill>
                <a:effectLst/>
                <a:uLnTx/>
                <a:uFillTx/>
                <a:latin typeface="Arial" panose="020B0604020202020204" pitchFamily="34" charset="0"/>
                <a:ea typeface="Ebrima" panose="02000000000000000000" pitchFamily="2" charset="0"/>
                <a:cs typeface="Arial" panose="020B0604020202020204" pitchFamily="34" charset="0"/>
              </a:rPr>
              <a:t>“we are part of the family’s transition”</a:t>
            </a:r>
            <a:endParaRPr kumimoji="0" lang="en-US" altLang="en-US" sz="1600" b="0" i="0" u="none" strike="noStrike" kern="1200" cap="none" spc="0" normalizeH="0" baseline="0" noProof="0">
              <a:ln>
                <a:noFill/>
              </a:ln>
              <a:solidFill>
                <a:srgbClr val="223C75"/>
              </a:solidFill>
              <a:effectLst/>
              <a:uLnTx/>
              <a:uFillTx/>
              <a:latin typeface="Arial" panose="020B0604020202020204" pitchFamily="34" charset="0"/>
              <a:ea typeface="Ebrima" panose="02000000000000000000" pitchFamily="2" charset="0"/>
              <a:cs typeface="Arial" panose="020B0604020202020204" pitchFamily="34" charset="0"/>
            </a:endParaRPr>
          </a:p>
        </p:txBody>
      </p:sp>
      <p:sp>
        <p:nvSpPr>
          <p:cNvPr id="29" name="Rectangle: Rounded Corners 28">
            <a:extLst>
              <a:ext uri="{FF2B5EF4-FFF2-40B4-BE49-F238E27FC236}">
                <a16:creationId xmlns:a16="http://schemas.microsoft.com/office/drawing/2014/main" id="{89BE56E5-A357-48DA-90BB-5DF15C0B95D5}"/>
              </a:ext>
            </a:extLst>
          </p:cNvPr>
          <p:cNvSpPr/>
          <p:nvPr/>
        </p:nvSpPr>
        <p:spPr>
          <a:xfrm>
            <a:off x="8205355" y="1759482"/>
            <a:ext cx="3888000" cy="586800"/>
          </a:xfrm>
          <a:prstGeom prst="roundRect">
            <a:avLst/>
          </a:prstGeom>
          <a:solidFill>
            <a:srgbClr val="86B06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Rounded Corners 29">
            <a:extLst>
              <a:ext uri="{FF2B5EF4-FFF2-40B4-BE49-F238E27FC236}">
                <a16:creationId xmlns:a16="http://schemas.microsoft.com/office/drawing/2014/main" id="{C62D64F9-A39E-3F38-B718-FD0CFFCBB7F6}"/>
              </a:ext>
            </a:extLst>
          </p:cNvPr>
          <p:cNvSpPr/>
          <p:nvPr/>
        </p:nvSpPr>
        <p:spPr>
          <a:xfrm>
            <a:off x="4201349" y="1761475"/>
            <a:ext cx="3851607" cy="587864"/>
          </a:xfrm>
          <a:prstGeom prst="roundRect">
            <a:avLst/>
          </a:prstGeom>
          <a:solidFill>
            <a:srgbClr val="86B06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TextBox 32">
            <a:extLst>
              <a:ext uri="{FF2B5EF4-FFF2-40B4-BE49-F238E27FC236}">
                <a16:creationId xmlns:a16="http://schemas.microsoft.com/office/drawing/2014/main" id="{1B52B262-DA1D-4CC3-B5DF-68F29355532F}"/>
              </a:ext>
            </a:extLst>
          </p:cNvPr>
          <p:cNvSpPr txBox="1"/>
          <p:nvPr/>
        </p:nvSpPr>
        <p:spPr>
          <a:xfrm>
            <a:off x="8899492" y="1874701"/>
            <a:ext cx="2063932"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rPr>
              <a:t>IMPACT</a:t>
            </a:r>
          </a:p>
        </p:txBody>
      </p:sp>
      <p:sp>
        <p:nvSpPr>
          <p:cNvPr id="34" name="TextBox 33">
            <a:extLst>
              <a:ext uri="{FF2B5EF4-FFF2-40B4-BE49-F238E27FC236}">
                <a16:creationId xmlns:a16="http://schemas.microsoft.com/office/drawing/2014/main" id="{0278D81C-74B8-88A7-6EEC-4EA05E737909}"/>
              </a:ext>
            </a:extLst>
          </p:cNvPr>
          <p:cNvSpPr txBox="1"/>
          <p:nvPr/>
        </p:nvSpPr>
        <p:spPr>
          <a:xfrm>
            <a:off x="1103974" y="1854906"/>
            <a:ext cx="2063932"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rPr>
              <a:t>KEY MESSAGES</a:t>
            </a:r>
          </a:p>
        </p:txBody>
      </p:sp>
      <p:sp>
        <p:nvSpPr>
          <p:cNvPr id="35" name="TextBox 34">
            <a:extLst>
              <a:ext uri="{FF2B5EF4-FFF2-40B4-BE49-F238E27FC236}">
                <a16:creationId xmlns:a16="http://schemas.microsoft.com/office/drawing/2014/main" id="{28CC405F-1E38-1318-5D53-254D6C94B4F2}"/>
              </a:ext>
            </a:extLst>
          </p:cNvPr>
          <p:cNvSpPr txBox="1"/>
          <p:nvPr/>
        </p:nvSpPr>
        <p:spPr>
          <a:xfrm>
            <a:off x="4170355" y="1759482"/>
            <a:ext cx="3888000" cy="58680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rPr>
              <a:t>WHAT THIS LOOK LIKE IN PRACTICE</a:t>
            </a:r>
          </a:p>
        </p:txBody>
      </p:sp>
      <p:pic>
        <p:nvPicPr>
          <p:cNvPr id="36" name="Picture 35" descr="A group of people sitting on the floor&#10;&#10;AI-generated content may be incorrect.">
            <a:extLst>
              <a:ext uri="{FF2B5EF4-FFF2-40B4-BE49-F238E27FC236}">
                <a16:creationId xmlns:a16="http://schemas.microsoft.com/office/drawing/2014/main" id="{643F22E7-D2F2-9429-6339-F36661E50D24}"/>
              </a:ext>
            </a:extLst>
          </p:cNvPr>
          <p:cNvPicPr>
            <a:picLocks noChangeAspect="1"/>
          </p:cNvPicPr>
          <p:nvPr/>
        </p:nvPicPr>
        <p:blipFill>
          <a:blip r:embed="rId4" cstate="email">
            <a:alphaModFix/>
            <a:extLst>
              <a:ext uri="{28A0092B-C50C-407E-A947-70E740481C1C}">
                <a14:useLocalDpi xmlns:a14="http://schemas.microsoft.com/office/drawing/2010/main"/>
              </a:ext>
            </a:extLst>
          </a:blip>
          <a:stretch>
            <a:fillRect/>
          </a:stretch>
        </p:blipFill>
        <p:spPr>
          <a:xfrm>
            <a:off x="8721459" y="4409449"/>
            <a:ext cx="2819400" cy="2432870"/>
          </a:xfrm>
          <a:prstGeom prst="rect">
            <a:avLst/>
          </a:prstGeom>
          <a:ln>
            <a:noFill/>
          </a:ln>
          <a:effectLst>
            <a:softEdge rad="112500"/>
          </a:effectLst>
        </p:spPr>
      </p:pic>
    </p:spTree>
    <p:extLst>
      <p:ext uri="{BB962C8B-B14F-4D97-AF65-F5344CB8AC3E}">
        <p14:creationId xmlns:p14="http://schemas.microsoft.com/office/powerpoint/2010/main" val="9343739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9E01A32-A09D-8F0C-D555-27B23C7B0E5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
            <a:ext cx="12087497" cy="6799216"/>
          </a:xfrm>
          <a:prstGeom prst="rect">
            <a:avLst/>
          </a:prstGeom>
        </p:spPr>
      </p:pic>
    </p:spTree>
    <p:extLst>
      <p:ext uri="{BB962C8B-B14F-4D97-AF65-F5344CB8AC3E}">
        <p14:creationId xmlns:p14="http://schemas.microsoft.com/office/powerpoint/2010/main" val="17201508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BDD7EE"/>
        </a:solidFill>
        <a:effectLst/>
      </p:bgPr>
    </p:bg>
    <p:spTree>
      <p:nvGrpSpPr>
        <p:cNvPr id="1" name="">
          <a:extLst>
            <a:ext uri="{FF2B5EF4-FFF2-40B4-BE49-F238E27FC236}">
              <a16:creationId xmlns:a16="http://schemas.microsoft.com/office/drawing/2014/main" id="{E9FDBA7F-87DB-B0AC-7D1A-EBFA1F0E2C73}"/>
            </a:ext>
          </a:extLst>
        </p:cNvPr>
        <p:cNvGrpSpPr/>
        <p:nvPr/>
      </p:nvGrpSpPr>
      <p:grpSpPr>
        <a:xfrm>
          <a:off x="0" y="0"/>
          <a:ext cx="0" cy="0"/>
          <a:chOff x="0" y="0"/>
          <a:chExt cx="0" cy="0"/>
        </a:xfrm>
      </p:grpSpPr>
      <p:sp>
        <p:nvSpPr>
          <p:cNvPr id="25" name="Rectangle: Rounded Corners 24">
            <a:extLst>
              <a:ext uri="{FF2B5EF4-FFF2-40B4-BE49-F238E27FC236}">
                <a16:creationId xmlns:a16="http://schemas.microsoft.com/office/drawing/2014/main" id="{8EC39108-10D2-1A98-DBC6-3B708876BB9C}"/>
              </a:ext>
            </a:extLst>
          </p:cNvPr>
          <p:cNvSpPr/>
          <p:nvPr/>
        </p:nvSpPr>
        <p:spPr>
          <a:xfrm>
            <a:off x="197341" y="1382656"/>
            <a:ext cx="3888000" cy="586800"/>
          </a:xfrm>
          <a:prstGeom prst="roundRect">
            <a:avLst/>
          </a:prstGeom>
          <a:solidFill>
            <a:srgbClr val="86B06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B33576E1-DEA8-8894-59DC-4685E4154D4D}"/>
              </a:ext>
            </a:extLst>
          </p:cNvPr>
          <p:cNvSpPr txBox="1"/>
          <p:nvPr/>
        </p:nvSpPr>
        <p:spPr>
          <a:xfrm>
            <a:off x="197341" y="1938850"/>
            <a:ext cx="3865505" cy="35394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1" i="0" u="none" strike="noStrike" kern="1200" cap="none" spc="0" normalizeH="0" baseline="0" noProof="0">
              <a:ln>
                <a:noFill/>
              </a:ln>
              <a:solidFill>
                <a:srgbClr val="223C75"/>
              </a:solidFill>
              <a:effectLst/>
              <a:uLnTx/>
              <a:uFillTx/>
              <a:latin typeface="Ebrima" panose="02000000000000000000" pitchFamily="2" charset="0"/>
              <a:ea typeface="Ebrima" panose="02000000000000000000" pitchFamily="2" charset="0"/>
              <a:cs typeface="Ebrima" panose="02000000000000000000" pitchFamily="2" charset="0"/>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altLang="en-US" sz="1600" b="0" i="0" u="none" strike="noStrike" kern="1200" cap="none" spc="0" normalizeH="0" baseline="0" noProof="0">
                <a:ln>
                  <a:noFill/>
                </a:ln>
                <a:solidFill>
                  <a:srgbClr val="223C75"/>
                </a:solidFill>
                <a:effectLst/>
                <a:uLnTx/>
                <a:uFillTx/>
                <a:latin typeface="Arial" panose="020B0604020202020204" pitchFamily="34" charset="0"/>
                <a:ea typeface="Ebrima" panose="02000000000000000000" pitchFamily="2" charset="0"/>
                <a:cs typeface="Arial" panose="020B0604020202020204" pitchFamily="34" charset="0"/>
              </a:rPr>
              <a:t>Parents are a child's first and most important educators.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endParaRPr kumimoji="0" lang="en-US" altLang="en-US" sz="1600" b="0" i="0" u="none" strike="noStrike" kern="1200" cap="none" spc="0" normalizeH="0" baseline="0" noProof="0">
              <a:ln>
                <a:noFill/>
              </a:ln>
              <a:solidFill>
                <a:srgbClr val="223C75"/>
              </a:solidFill>
              <a:effectLst/>
              <a:uLnTx/>
              <a:uFillTx/>
              <a:latin typeface="Arial" panose="020B0604020202020204" pitchFamily="34" charset="0"/>
              <a:ea typeface="Ebrima" panose="02000000000000000000" pitchFamily="2" charset="0"/>
              <a:cs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altLang="en-US" sz="1600" b="0" i="0" u="none" strike="noStrike" kern="1200" cap="none" spc="0" normalizeH="0" baseline="0" noProof="0">
                <a:ln>
                  <a:noFill/>
                </a:ln>
                <a:solidFill>
                  <a:srgbClr val="223C75"/>
                </a:solidFill>
                <a:effectLst/>
                <a:uLnTx/>
                <a:uFillTx/>
                <a:latin typeface="Arial" panose="020B0604020202020204" pitchFamily="34" charset="0"/>
                <a:ea typeface="Ebrima" panose="02000000000000000000" pitchFamily="2" charset="0"/>
                <a:cs typeface="Arial" panose="020B0604020202020204" pitchFamily="34" charset="0"/>
              </a:rPr>
              <a:t>Reception readiness is about more than academic skills.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endParaRPr kumimoji="0" lang="en-US" altLang="en-US" sz="1600" b="0" i="0" u="none" strike="noStrike" kern="1200" cap="none" spc="0" normalizeH="0" baseline="0" noProof="0">
              <a:ln>
                <a:noFill/>
              </a:ln>
              <a:solidFill>
                <a:srgbClr val="223C75"/>
              </a:solidFill>
              <a:effectLst/>
              <a:uLnTx/>
              <a:uFillTx/>
              <a:latin typeface="Arial" panose="020B0604020202020204" pitchFamily="34" charset="0"/>
              <a:ea typeface="Ebrima" panose="02000000000000000000" pitchFamily="2" charset="0"/>
              <a:cs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altLang="en-US" sz="1600" b="0" i="0" u="none" strike="noStrike" kern="1200" cap="none" spc="0" normalizeH="0" baseline="0" noProof="0">
                <a:ln>
                  <a:noFill/>
                </a:ln>
                <a:solidFill>
                  <a:srgbClr val="223C75"/>
                </a:solidFill>
                <a:effectLst/>
                <a:uLnTx/>
                <a:uFillTx/>
                <a:latin typeface="Arial" panose="020B0604020202020204" pitchFamily="34" charset="0"/>
                <a:ea typeface="Ebrima" panose="02000000000000000000" pitchFamily="2" charset="0"/>
                <a:cs typeface="Arial" panose="020B0604020202020204" pitchFamily="34" charset="0"/>
              </a:rPr>
              <a:t>Partnership working creates consistency between home and school.</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600" b="0" i="0" u="none" strike="noStrike" kern="1200" cap="none" spc="0" normalizeH="0" baseline="0" noProof="0">
                <a:ln>
                  <a:noFill/>
                </a:ln>
                <a:solidFill>
                  <a:srgbClr val="223C75"/>
                </a:solidFill>
                <a:effectLst/>
                <a:uLnTx/>
                <a:uFillTx/>
                <a:latin typeface="Arial" panose="020B0604020202020204" pitchFamily="34" charset="0"/>
                <a:ea typeface="Ebrima" panose="02000000000000000000" pitchFamily="2" charset="0"/>
                <a:cs typeface="Arial" panose="020B0604020202020204" pitchFamily="34" charset="0"/>
              </a:rPr>
              <a:t>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altLang="en-US" sz="1600" b="0" i="0" u="none" strike="noStrike" kern="1200" cap="none" spc="0" normalizeH="0" baseline="0" noProof="0">
                <a:ln>
                  <a:noFill/>
                </a:ln>
                <a:solidFill>
                  <a:srgbClr val="223C75"/>
                </a:solidFill>
                <a:effectLst/>
                <a:uLnTx/>
                <a:uFillTx/>
                <a:latin typeface="Arial" panose="020B0604020202020204" pitchFamily="34" charset="0"/>
                <a:ea typeface="Ebrima" panose="02000000000000000000" pitchFamily="2" charset="0"/>
                <a:cs typeface="Arial" panose="020B0604020202020204" pitchFamily="34" charset="0"/>
              </a:rPr>
              <a:t>Strong parent relationships strengthen the wider school community.</a:t>
            </a:r>
            <a:endParaRPr kumimoji="0" lang="en-GB" sz="1600" b="0" i="0" u="none" strike="noStrike" kern="1200" cap="none" spc="0" normalizeH="0" baseline="0" noProof="0">
              <a:ln>
                <a:noFill/>
              </a:ln>
              <a:solidFill>
                <a:srgbClr val="223C75"/>
              </a:solidFill>
              <a:effectLst/>
              <a:uLnTx/>
              <a:uFillTx/>
              <a:latin typeface="Arial" panose="020B0604020202020204" pitchFamily="34" charset="0"/>
              <a:ea typeface="Ebrima" panose="02000000000000000000" pitchFamily="2" charset="0"/>
              <a:cs typeface="Arial" panose="020B0604020202020204" pitchFamily="34" charset="0"/>
            </a:endParaRPr>
          </a:p>
        </p:txBody>
      </p:sp>
      <p:sp>
        <p:nvSpPr>
          <p:cNvPr id="32" name="TextBox 31">
            <a:extLst>
              <a:ext uri="{FF2B5EF4-FFF2-40B4-BE49-F238E27FC236}">
                <a16:creationId xmlns:a16="http://schemas.microsoft.com/office/drawing/2014/main" id="{F0F8C61F-EC3E-2259-91E1-0D9B32D64D87}"/>
              </a:ext>
            </a:extLst>
          </p:cNvPr>
          <p:cNvSpPr txBox="1"/>
          <p:nvPr/>
        </p:nvSpPr>
        <p:spPr>
          <a:xfrm>
            <a:off x="1125077" y="264352"/>
            <a:ext cx="11248678" cy="503590"/>
          </a:xfrm>
          <a:prstGeom prst="rect">
            <a:avLst/>
          </a:prstGeom>
          <a:noFill/>
        </p:spPr>
        <p:txBody>
          <a:bodyPr wrap="square" lIns="36000" tIns="36000" rIns="36000" bIns="36000" rtlCol="0">
            <a:spAutoFit/>
          </a:bodyPr>
          <a:lstStyle/>
          <a:p>
            <a:pPr marL="0" marR="0" lvl="0" indent="0" algn="l" defTabSz="914400" rtl="0" eaLnBrk="1" fontAlgn="auto" latinLnBrk="0" hangingPunct="1">
              <a:lnSpc>
                <a:spcPct val="100000"/>
              </a:lnSpc>
              <a:spcBef>
                <a:spcPts val="0"/>
              </a:spcBef>
              <a:spcAft>
                <a:spcPts val="800"/>
              </a:spcAft>
              <a:buClrTx/>
              <a:buSzTx/>
              <a:buFontTx/>
              <a:buNone/>
              <a:tabLst/>
              <a:defRPr/>
            </a:pPr>
            <a:r>
              <a:rPr kumimoji="0" lang="en-GB" sz="2800" b="1" i="0" u="none" strike="noStrike" kern="1200" cap="none" spc="0" normalizeH="0" baseline="0" noProof="0">
                <a:ln>
                  <a:noFill/>
                </a:ln>
                <a:solidFill>
                  <a:srgbClr val="223C75"/>
                </a:solidFill>
                <a:effectLst/>
                <a:uLnTx/>
                <a:uFillTx/>
                <a:latin typeface="Arial" panose="020B0604020202020204" pitchFamily="34" charset="0"/>
                <a:ea typeface="Ebrima" panose="02000000000000000000" pitchFamily="2" charset="0"/>
                <a:cs typeface="Arial" panose="020B0604020202020204" pitchFamily="34" charset="0"/>
              </a:rPr>
              <a:t>Working with Parents to Support Reception Readiness</a:t>
            </a:r>
          </a:p>
        </p:txBody>
      </p:sp>
      <p:sp>
        <p:nvSpPr>
          <p:cNvPr id="42" name="TextBox 41">
            <a:extLst>
              <a:ext uri="{FF2B5EF4-FFF2-40B4-BE49-F238E27FC236}">
                <a16:creationId xmlns:a16="http://schemas.microsoft.com/office/drawing/2014/main" id="{DD955CFB-3C5F-AECC-0732-F58666119AC9}"/>
              </a:ext>
            </a:extLst>
          </p:cNvPr>
          <p:cNvSpPr txBox="1"/>
          <p:nvPr/>
        </p:nvSpPr>
        <p:spPr>
          <a:xfrm>
            <a:off x="4249439" y="1938850"/>
            <a:ext cx="3817414" cy="452431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1" i="0" u="none" strike="noStrike" kern="1200" cap="none" spc="0" normalizeH="0" baseline="0" noProof="0">
              <a:ln>
                <a:noFill/>
              </a:ln>
              <a:solidFill>
                <a:srgbClr val="223C75"/>
              </a:solidFill>
              <a:effectLst/>
              <a:uLnTx/>
              <a:uFillTx/>
              <a:latin typeface="Arial" panose="020B0604020202020204" pitchFamily="34" charset="0"/>
              <a:ea typeface="Ebrima" panose="02000000000000000000" pitchFamily="2" charset="0"/>
              <a:cs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altLang="en-US" sz="1600" b="0" i="0" u="none" strike="noStrike" kern="1200" cap="none" spc="0" normalizeH="0" baseline="0" noProof="0">
                <a:ln>
                  <a:noFill/>
                </a:ln>
                <a:solidFill>
                  <a:srgbClr val="223C75"/>
                </a:solidFill>
                <a:effectLst/>
                <a:uLnTx/>
                <a:uFillTx/>
                <a:latin typeface="Arial" panose="020B0604020202020204" pitchFamily="34" charset="0"/>
                <a:ea typeface="Ebrima" panose="02000000000000000000" pitchFamily="2" charset="0"/>
                <a:cs typeface="Arial" panose="020B0604020202020204" pitchFamily="34" charset="0"/>
              </a:rPr>
              <a:t>Share clear expectations about routines and independence.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endParaRPr kumimoji="0" lang="en-US" altLang="en-US" sz="1600" b="0" i="0" u="none" strike="noStrike" kern="1200" cap="none" spc="0" normalizeH="0" baseline="0" noProof="0">
              <a:ln>
                <a:noFill/>
              </a:ln>
              <a:solidFill>
                <a:srgbClr val="223C75"/>
              </a:solidFill>
              <a:effectLst/>
              <a:uLnTx/>
              <a:uFillTx/>
              <a:latin typeface="Arial" panose="020B0604020202020204" pitchFamily="34" charset="0"/>
              <a:ea typeface="Ebrima" panose="02000000000000000000" pitchFamily="2" charset="0"/>
              <a:cs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altLang="en-US" sz="1600" b="0" i="0" u="none" strike="noStrike" kern="1200" cap="none" spc="0" normalizeH="0" baseline="0" noProof="0">
                <a:ln>
                  <a:noFill/>
                </a:ln>
                <a:solidFill>
                  <a:srgbClr val="223C75"/>
                </a:solidFill>
                <a:effectLst/>
                <a:uLnTx/>
                <a:uFillTx/>
                <a:latin typeface="Arial" panose="020B0604020202020204" pitchFamily="34" charset="0"/>
                <a:ea typeface="Ebrima" panose="02000000000000000000" pitchFamily="2" charset="0"/>
                <a:cs typeface="Arial" panose="020B0604020202020204" pitchFamily="34" charset="0"/>
              </a:rPr>
              <a:t>Offer practical guidance rather than judgement.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endParaRPr kumimoji="0" lang="en-US" altLang="en-US" sz="1600" b="0" i="0" u="none" strike="noStrike" kern="1200" cap="none" spc="0" normalizeH="0" baseline="0" noProof="0">
              <a:ln>
                <a:noFill/>
              </a:ln>
              <a:solidFill>
                <a:srgbClr val="223C75"/>
              </a:solidFill>
              <a:effectLst/>
              <a:uLnTx/>
              <a:uFillTx/>
              <a:latin typeface="Arial" panose="020B0604020202020204" pitchFamily="34" charset="0"/>
              <a:ea typeface="Ebrima" panose="02000000000000000000" pitchFamily="2" charset="0"/>
              <a:cs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altLang="en-US" sz="1600" b="0" i="0" u="none" strike="noStrike" kern="1200" cap="none" spc="0" normalizeH="0" baseline="0" noProof="0">
                <a:ln>
                  <a:noFill/>
                </a:ln>
                <a:solidFill>
                  <a:srgbClr val="223C75"/>
                </a:solidFill>
                <a:effectLst/>
                <a:uLnTx/>
                <a:uFillTx/>
                <a:latin typeface="Arial" panose="020B0604020202020204" pitchFamily="34" charset="0"/>
                <a:ea typeface="Ebrima" panose="02000000000000000000" pitchFamily="2" charset="0"/>
                <a:cs typeface="Arial" panose="020B0604020202020204" pitchFamily="34" charset="0"/>
              </a:rPr>
              <a:t>Encourage: </a:t>
            </a:r>
          </a:p>
          <a:p>
            <a:pPr marL="742950" marR="0" lvl="1"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altLang="en-US" sz="1600" b="0" i="0" u="none" strike="noStrike" kern="1200" cap="none" spc="0" normalizeH="0" baseline="0" noProof="0">
                <a:ln>
                  <a:noFill/>
                </a:ln>
                <a:solidFill>
                  <a:srgbClr val="223C75"/>
                </a:solidFill>
                <a:effectLst/>
                <a:uLnTx/>
                <a:uFillTx/>
                <a:latin typeface="Arial" panose="020B0604020202020204" pitchFamily="34" charset="0"/>
                <a:ea typeface="Ebrima" panose="02000000000000000000" pitchFamily="2" charset="0"/>
                <a:cs typeface="Arial" panose="020B0604020202020204" pitchFamily="34" charset="0"/>
              </a:rPr>
              <a:t>Communication and language development. </a:t>
            </a:r>
          </a:p>
          <a:p>
            <a:pPr marL="742950" marR="0" lvl="1"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altLang="en-US" sz="1600" b="0" i="0" u="none" strike="noStrike" kern="1200" cap="none" spc="0" normalizeH="0" baseline="0" noProof="0">
                <a:ln>
                  <a:noFill/>
                </a:ln>
                <a:solidFill>
                  <a:srgbClr val="223C75"/>
                </a:solidFill>
                <a:effectLst/>
                <a:uLnTx/>
                <a:uFillTx/>
                <a:latin typeface="Arial" panose="020B0604020202020204" pitchFamily="34" charset="0"/>
                <a:ea typeface="Ebrima" panose="02000000000000000000" pitchFamily="2" charset="0"/>
                <a:cs typeface="Arial" panose="020B0604020202020204" pitchFamily="34" charset="0"/>
              </a:rPr>
              <a:t>Independence (toileting, dressing, self-care). </a:t>
            </a:r>
          </a:p>
          <a:p>
            <a:pPr marL="742950" marR="0" lvl="1"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altLang="en-US" sz="1600" b="0" i="0" u="none" strike="noStrike" kern="1200" cap="none" spc="0" normalizeH="0" baseline="0" noProof="0">
                <a:ln>
                  <a:noFill/>
                </a:ln>
                <a:solidFill>
                  <a:srgbClr val="223C75"/>
                </a:solidFill>
                <a:effectLst/>
                <a:uLnTx/>
                <a:uFillTx/>
                <a:latin typeface="Arial" panose="020B0604020202020204" pitchFamily="34" charset="0"/>
                <a:ea typeface="Ebrima" panose="02000000000000000000" pitchFamily="2" charset="0"/>
                <a:cs typeface="Arial" panose="020B0604020202020204" pitchFamily="34" charset="0"/>
              </a:rPr>
              <a:t>Social skills and emotional regulation. </a:t>
            </a:r>
          </a:p>
          <a:p>
            <a:pPr marL="742950" marR="0" lvl="1"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altLang="en-US" sz="1600" b="0" i="0" u="none" strike="noStrike" kern="1200" cap="none" spc="0" normalizeH="0" baseline="0" noProof="0">
                <a:ln>
                  <a:noFill/>
                </a:ln>
                <a:solidFill>
                  <a:srgbClr val="223C75"/>
                </a:solidFill>
                <a:effectLst/>
                <a:uLnTx/>
                <a:uFillTx/>
                <a:latin typeface="Arial" panose="020B0604020202020204" pitchFamily="34" charset="0"/>
                <a:ea typeface="Ebrima" panose="02000000000000000000" pitchFamily="2" charset="0"/>
                <a:cs typeface="Arial" panose="020B0604020202020204" pitchFamily="34" charset="0"/>
              </a:rPr>
              <a:t>Listening, attention and turn-taking. </a:t>
            </a:r>
          </a:p>
          <a:p>
            <a:pPr marL="742950" marR="0" lvl="1"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altLang="en-US" sz="1600" b="0" i="0" u="none" strike="noStrike" kern="1200" cap="none" spc="0" normalizeH="0" baseline="0" noProof="0">
                <a:ln>
                  <a:noFill/>
                </a:ln>
                <a:solidFill>
                  <a:srgbClr val="223C75"/>
                </a:solidFill>
                <a:effectLst/>
                <a:uLnTx/>
                <a:uFillTx/>
                <a:latin typeface="Arial" panose="020B0604020202020204" pitchFamily="34" charset="0"/>
                <a:ea typeface="Ebrima" panose="02000000000000000000" pitchFamily="2" charset="0"/>
                <a:cs typeface="Arial" panose="020B0604020202020204" pitchFamily="34" charset="0"/>
              </a:rPr>
              <a:t>A love of stories, play and exploration.</a:t>
            </a:r>
          </a:p>
        </p:txBody>
      </p:sp>
      <p:pic>
        <p:nvPicPr>
          <p:cNvPr id="2" name="Picture 1" descr="A blue logo with white text&#10;&#10;Description automatically generated with low confidence">
            <a:extLst>
              <a:ext uri="{FF2B5EF4-FFF2-40B4-BE49-F238E27FC236}">
                <a16:creationId xmlns:a16="http://schemas.microsoft.com/office/drawing/2014/main" id="{EAE16E69-B389-F41F-EB3E-A0DCD0A8B62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58246"/>
            <a:ext cx="1090381" cy="1155864"/>
          </a:xfrm>
          <a:prstGeom prst="rect">
            <a:avLst/>
          </a:prstGeom>
        </p:spPr>
      </p:pic>
      <p:sp>
        <p:nvSpPr>
          <p:cNvPr id="4" name="TextBox 3">
            <a:extLst>
              <a:ext uri="{FF2B5EF4-FFF2-40B4-BE49-F238E27FC236}">
                <a16:creationId xmlns:a16="http://schemas.microsoft.com/office/drawing/2014/main" id="{F33BCA68-D25F-F075-A1B9-07A61B051C4B}"/>
              </a:ext>
            </a:extLst>
          </p:cNvPr>
          <p:cNvSpPr txBox="1"/>
          <p:nvPr/>
        </p:nvSpPr>
        <p:spPr>
          <a:xfrm>
            <a:off x="8205356" y="1968527"/>
            <a:ext cx="3851606" cy="280076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1" i="0" u="none" strike="noStrike" kern="1200" cap="none" spc="0" normalizeH="0" baseline="0" noProof="0">
              <a:ln>
                <a:noFill/>
              </a:ln>
              <a:solidFill>
                <a:srgbClr val="223C75"/>
              </a:solidFill>
              <a:effectLst/>
              <a:uLnTx/>
              <a:uFillTx/>
              <a:latin typeface="Ebrima" panose="02000000000000000000" pitchFamily="2" charset="0"/>
              <a:ea typeface="Ebrima" panose="02000000000000000000" pitchFamily="2" charset="0"/>
              <a:cs typeface="Ebrima" panose="02000000000000000000" pitchFamily="2" charset="0"/>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altLang="en-US" sz="1600" b="0" i="0" u="none" strike="noStrike" kern="1200" cap="none" spc="0" normalizeH="0" baseline="0" noProof="0">
                <a:ln>
                  <a:noFill/>
                </a:ln>
                <a:solidFill>
                  <a:srgbClr val="223C75"/>
                </a:solidFill>
                <a:effectLst/>
                <a:uLnTx/>
                <a:uFillTx/>
                <a:latin typeface="Arial" panose="020B0604020202020204" pitchFamily="34" charset="0"/>
                <a:ea typeface="Ebrima" panose="02000000000000000000" pitchFamily="2" charset="0"/>
                <a:cs typeface="Arial" panose="020B0604020202020204" pitchFamily="34" charset="0"/>
              </a:rPr>
              <a:t>Regular communication and celebration of successes.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endParaRPr kumimoji="0" lang="en-US" altLang="en-US" sz="1600" b="0" i="0" u="none" strike="noStrike" kern="1200" cap="none" spc="0" normalizeH="0" baseline="0" noProof="0">
              <a:ln>
                <a:noFill/>
              </a:ln>
              <a:solidFill>
                <a:srgbClr val="223C75"/>
              </a:solidFill>
              <a:effectLst/>
              <a:uLnTx/>
              <a:uFillTx/>
              <a:latin typeface="Arial" panose="020B0604020202020204" pitchFamily="34" charset="0"/>
              <a:ea typeface="Ebrima" panose="02000000000000000000" pitchFamily="2" charset="0"/>
              <a:cs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altLang="en-US" sz="1600" b="0" i="0" u="none" strike="noStrike" kern="1200" cap="none" spc="0" normalizeH="0" baseline="0" noProof="0">
                <a:ln>
                  <a:noFill/>
                </a:ln>
                <a:solidFill>
                  <a:srgbClr val="223C75"/>
                </a:solidFill>
                <a:effectLst/>
                <a:uLnTx/>
                <a:uFillTx/>
                <a:latin typeface="Arial" panose="020B0604020202020204" pitchFamily="34" charset="0"/>
                <a:ea typeface="Ebrima" panose="02000000000000000000" pitchFamily="2" charset="0"/>
                <a:cs typeface="Arial" panose="020B0604020202020204" pitchFamily="34" charset="0"/>
              </a:rPr>
              <a:t>Opportunities for parent engagement.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endParaRPr kumimoji="0" lang="en-US" altLang="en-US" sz="1600" b="0" i="0" u="none" strike="noStrike" kern="1200" cap="none" spc="0" normalizeH="0" baseline="0" noProof="0">
              <a:ln>
                <a:noFill/>
              </a:ln>
              <a:solidFill>
                <a:srgbClr val="223C75"/>
              </a:solidFill>
              <a:effectLst/>
              <a:uLnTx/>
              <a:uFillTx/>
              <a:latin typeface="Arial" panose="020B0604020202020204" pitchFamily="34" charset="0"/>
              <a:ea typeface="Ebrima" panose="02000000000000000000" pitchFamily="2" charset="0"/>
              <a:cs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altLang="en-US" sz="1600" b="0" i="0" u="none" strike="noStrike" kern="1200" cap="none" spc="0" normalizeH="0" baseline="0" noProof="0">
                <a:ln>
                  <a:noFill/>
                </a:ln>
                <a:solidFill>
                  <a:srgbClr val="223C75"/>
                </a:solidFill>
                <a:effectLst/>
                <a:uLnTx/>
                <a:uFillTx/>
                <a:latin typeface="Arial" panose="020B0604020202020204" pitchFamily="34" charset="0"/>
                <a:ea typeface="Ebrima" panose="02000000000000000000" pitchFamily="2" charset="0"/>
                <a:cs typeface="Arial" panose="020B0604020202020204" pitchFamily="34" charset="0"/>
              </a:rPr>
              <a:t>Listening to family voice and responding to needs.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endParaRPr kumimoji="0" lang="en-US" altLang="en-US" sz="1600" b="0" i="0" u="none" strike="noStrike" kern="1200" cap="none" spc="0" normalizeH="0" baseline="0" noProof="0">
              <a:ln>
                <a:noFill/>
              </a:ln>
              <a:solidFill>
                <a:srgbClr val="223C75"/>
              </a:solidFill>
              <a:effectLst/>
              <a:uLnTx/>
              <a:uFillTx/>
              <a:latin typeface="Arial" panose="020B0604020202020204" pitchFamily="34" charset="0"/>
              <a:ea typeface="Ebrima" panose="02000000000000000000" pitchFamily="2" charset="0"/>
              <a:cs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altLang="en-US" sz="1600" b="0" i="0" u="none" strike="noStrike" kern="1200" cap="none" spc="0" normalizeH="0" baseline="0" noProof="0">
                <a:ln>
                  <a:noFill/>
                </a:ln>
                <a:solidFill>
                  <a:srgbClr val="223C75"/>
                </a:solidFill>
                <a:effectLst/>
                <a:uLnTx/>
                <a:uFillTx/>
                <a:latin typeface="Arial" panose="020B0604020202020204" pitchFamily="34" charset="0"/>
                <a:ea typeface="Ebrima" panose="02000000000000000000" pitchFamily="2" charset="0"/>
                <a:cs typeface="Arial" panose="020B0604020202020204" pitchFamily="34" charset="0"/>
              </a:rPr>
              <a:t>Creating a culture of partnership rather than compliance. </a:t>
            </a:r>
          </a:p>
        </p:txBody>
      </p:sp>
      <p:sp>
        <p:nvSpPr>
          <p:cNvPr id="22" name="Speech Bubble: Rectangle with Corners Rounded 21">
            <a:extLst>
              <a:ext uri="{FF2B5EF4-FFF2-40B4-BE49-F238E27FC236}">
                <a16:creationId xmlns:a16="http://schemas.microsoft.com/office/drawing/2014/main" id="{88C41FB6-015D-AB73-560D-CA96F5EC253D}"/>
              </a:ext>
            </a:extLst>
          </p:cNvPr>
          <p:cNvSpPr/>
          <p:nvPr/>
        </p:nvSpPr>
        <p:spPr>
          <a:xfrm>
            <a:off x="493675" y="5641751"/>
            <a:ext cx="3707674" cy="1122537"/>
          </a:xfrm>
          <a:prstGeom prst="wedgeRoundRectCallout">
            <a:avLst>
              <a:gd name="adj1" fmla="val 37922"/>
              <a:gd name="adj2" fmla="val -73069"/>
              <a:gd name="adj3" fmla="val 16667"/>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Impact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Smoother transition into Reception.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Increased parental confidence.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Stronger home-school relationships.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Better outcomes for children.</a:t>
            </a:r>
          </a:p>
        </p:txBody>
      </p:sp>
      <p:sp>
        <p:nvSpPr>
          <p:cNvPr id="29" name="Rectangle: Rounded Corners 28">
            <a:extLst>
              <a:ext uri="{FF2B5EF4-FFF2-40B4-BE49-F238E27FC236}">
                <a16:creationId xmlns:a16="http://schemas.microsoft.com/office/drawing/2014/main" id="{61303C6E-DACD-61B2-609E-439F4E696EBE}"/>
              </a:ext>
            </a:extLst>
          </p:cNvPr>
          <p:cNvSpPr/>
          <p:nvPr/>
        </p:nvSpPr>
        <p:spPr>
          <a:xfrm>
            <a:off x="8205356" y="1380663"/>
            <a:ext cx="3851607" cy="587864"/>
          </a:xfrm>
          <a:prstGeom prst="roundRect">
            <a:avLst/>
          </a:prstGeom>
          <a:solidFill>
            <a:srgbClr val="86B06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Rounded Corners 29">
            <a:extLst>
              <a:ext uri="{FF2B5EF4-FFF2-40B4-BE49-F238E27FC236}">
                <a16:creationId xmlns:a16="http://schemas.microsoft.com/office/drawing/2014/main" id="{869CFF3F-9952-1C3B-8BBE-4B90F0B0E149}"/>
              </a:ext>
            </a:extLst>
          </p:cNvPr>
          <p:cNvSpPr/>
          <p:nvPr/>
        </p:nvSpPr>
        <p:spPr>
          <a:xfrm>
            <a:off x="4201349" y="1382656"/>
            <a:ext cx="3851607" cy="587864"/>
          </a:xfrm>
          <a:prstGeom prst="roundRect">
            <a:avLst/>
          </a:prstGeom>
          <a:solidFill>
            <a:srgbClr val="86B06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TextBox 32">
            <a:extLst>
              <a:ext uri="{FF2B5EF4-FFF2-40B4-BE49-F238E27FC236}">
                <a16:creationId xmlns:a16="http://schemas.microsoft.com/office/drawing/2014/main" id="{EBFED4C9-78BA-65E4-31F1-BC3A2720B65F}"/>
              </a:ext>
            </a:extLst>
          </p:cNvPr>
          <p:cNvSpPr txBox="1"/>
          <p:nvPr/>
        </p:nvSpPr>
        <p:spPr>
          <a:xfrm>
            <a:off x="8253446" y="1380662"/>
            <a:ext cx="3888000" cy="58680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rPr>
              <a:t>BUILDING LONG-TERM RELATIONSHPS</a:t>
            </a:r>
          </a:p>
        </p:txBody>
      </p:sp>
      <p:sp>
        <p:nvSpPr>
          <p:cNvPr id="34" name="TextBox 33">
            <a:extLst>
              <a:ext uri="{FF2B5EF4-FFF2-40B4-BE49-F238E27FC236}">
                <a16:creationId xmlns:a16="http://schemas.microsoft.com/office/drawing/2014/main" id="{343FAB79-A613-51BD-F81B-C5384E8DE23B}"/>
              </a:ext>
            </a:extLst>
          </p:cNvPr>
          <p:cNvSpPr txBox="1"/>
          <p:nvPr/>
        </p:nvSpPr>
        <p:spPr>
          <a:xfrm>
            <a:off x="1103974" y="1476087"/>
            <a:ext cx="2063932"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rPr>
              <a:t>KEY MESSAGES</a:t>
            </a:r>
          </a:p>
        </p:txBody>
      </p:sp>
      <p:sp>
        <p:nvSpPr>
          <p:cNvPr id="35" name="TextBox 34">
            <a:extLst>
              <a:ext uri="{FF2B5EF4-FFF2-40B4-BE49-F238E27FC236}">
                <a16:creationId xmlns:a16="http://schemas.microsoft.com/office/drawing/2014/main" id="{407B9840-BDE3-BAC9-4DDF-22DAC71BAD78}"/>
              </a:ext>
            </a:extLst>
          </p:cNvPr>
          <p:cNvSpPr txBox="1"/>
          <p:nvPr/>
        </p:nvSpPr>
        <p:spPr>
          <a:xfrm>
            <a:off x="4225393" y="1380663"/>
            <a:ext cx="3888000" cy="58680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rPr>
              <a:t>SUPPORTING RECEPTION READINESS</a:t>
            </a:r>
          </a:p>
        </p:txBody>
      </p:sp>
      <p:pic>
        <p:nvPicPr>
          <p:cNvPr id="13" name="Picture 12">
            <a:extLst>
              <a:ext uri="{FF2B5EF4-FFF2-40B4-BE49-F238E27FC236}">
                <a16:creationId xmlns:a16="http://schemas.microsoft.com/office/drawing/2014/main" id="{6276ABC1-F573-069C-2779-E29A17E49AEA}"/>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8896865" y="5015515"/>
            <a:ext cx="2455792" cy="1834158"/>
          </a:xfrm>
          <a:prstGeom prst="rect">
            <a:avLst/>
          </a:prstGeom>
          <a:ln>
            <a:noFill/>
          </a:ln>
          <a:effectLst>
            <a:softEdge rad="112500"/>
          </a:effectLst>
        </p:spPr>
      </p:pic>
    </p:spTree>
    <p:extLst>
      <p:ext uri="{BB962C8B-B14F-4D97-AF65-F5344CB8AC3E}">
        <p14:creationId xmlns:p14="http://schemas.microsoft.com/office/powerpoint/2010/main" val="13394761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ollage of children playing&#10;&#10;AI-generated content may be incorrect.">
            <a:extLst>
              <a:ext uri="{FF2B5EF4-FFF2-40B4-BE49-F238E27FC236}">
                <a16:creationId xmlns:a16="http://schemas.microsoft.com/office/drawing/2014/main" id="{B2DA2CAF-0A98-B7BB-DF06-2E26DF34881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0"/>
            <a:ext cx="12201753" cy="6858000"/>
          </a:xfrm>
          <a:prstGeom prst="rect">
            <a:avLst/>
          </a:prstGeom>
        </p:spPr>
      </p:pic>
    </p:spTree>
    <p:extLst>
      <p:ext uri="{BB962C8B-B14F-4D97-AF65-F5344CB8AC3E}">
        <p14:creationId xmlns:p14="http://schemas.microsoft.com/office/powerpoint/2010/main" val="24776890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nGrvlKV8K5wgRCVtmOA71w"/>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lbCxLwhuU4KUsxMuDzRaIQ"/>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3VPzjULEU6ndX_JxxUx1MA"/>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nGrvlKV8K5wgRCVtmOA71w"/>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lbCxLwhuU4KUsxMuDzRaIQ"/>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3VPzjULEU6ndX_JxxUx1MA"/>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nGrvlKV8K5wgRCVtmOA71w"/>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lbCxLwhuU4KUsxMuDzRaIQ"/>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3VPzjULEU6ndX_JxxUx1MA"/>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nGrvlKV8K5wgRCVtmOA71w"/>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85FK31KZRewCcGRq0m9CSQ"/>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lbCxLwhuU4KUsxMuDzRaIQ"/>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3VPzjULEU6ndX_JxxUx1MA"/>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nGrvlKV8K5wgRCVtmOA71w"/>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lbCxLwhuU4KUsxMuDzRaIQ"/>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3VPzjULEU6ndX_JxxUx1MA"/>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nGrvlKV8K5wgRCVtmOA71w"/>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lbCxLwhuU4KUsxMuDzRaIQ"/>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3VPzjULEU6ndX_JxxUx1MA"/>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nGrvlKV8K5wgRCVtmOA71w"/>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lbCxLwhuU4KUsxMuDzRaIQ"/>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3VPzjULEU6ndX_JxxUx1MA"/>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3VPzjULEU6ndX_JxxUx1MA"/>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nGrvlKV8K5wgRCVtmOA71w"/>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lbCxLwhuU4KUsxMuDzRaIQ"/>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3VPzjULEU6ndX_JxxUx1MA"/>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nGrvlKV8K5wgRCVtmOA71w"/>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lbCxLwhuU4KUsxMuDzRaIQ"/>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nGrvlKV8K5wgRCVtmOA71w"/>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lbCxLwhuU4KUsxMuDzRaIQ"/>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3VPzjULEU6ndX_JxxUx1MA"/>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nGrvlKV8K5wgRCVtmOA71w"/>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lbCxLwhuU4KUsxMuDzRaIQ"/>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3VPzjULEU6ndX_JxxUx1MA"/>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Basis">
  <a:themeElements>
    <a:clrScheme name="DfE 2207">
      <a:dk1>
        <a:srgbClr val="000000"/>
      </a:dk1>
      <a:lt1>
        <a:srgbClr val="FFFFFF"/>
      </a:lt1>
      <a:dk2>
        <a:srgbClr val="000000"/>
      </a:dk2>
      <a:lt2>
        <a:srgbClr val="FFFFFF"/>
      </a:lt2>
      <a:accent1>
        <a:srgbClr val="183860"/>
      </a:accent1>
      <a:accent2>
        <a:srgbClr val="EB5C5D"/>
      </a:accent2>
      <a:accent3>
        <a:srgbClr val="2BBAD9"/>
      </a:accent3>
      <a:accent4>
        <a:srgbClr val="A3D55F"/>
      </a:accent4>
      <a:accent5>
        <a:srgbClr val="DF7CB0"/>
      </a:accent5>
      <a:accent6>
        <a:srgbClr val="774B99"/>
      </a:accent6>
      <a:hlink>
        <a:srgbClr val="183860"/>
      </a:hlink>
      <a:folHlink>
        <a:srgbClr val="2BBAD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txDef>
      <a:spPr/>
      <a:bodyPr vert="horz" lIns="0" tIns="0" rIns="0" bIns="0" rtlCol="0" anchor="b" anchorCtr="0">
        <a:noAutofit/>
      </a:bodyPr>
      <a:lstStyle>
        <a:defPPr marL="0" marR="0" indent="0" algn="l" defTabSz="685783" rtl="0" eaLnBrk="1" fontAlgn="auto" latinLnBrk="0" hangingPunct="1">
          <a:lnSpc>
            <a:spcPct val="85000"/>
          </a:lnSpc>
          <a:spcBef>
            <a:spcPct val="0"/>
          </a:spcBef>
          <a:spcAft>
            <a:spcPts val="0"/>
          </a:spcAft>
          <a:buClrTx/>
          <a:buSzTx/>
          <a:buFontTx/>
          <a:buNone/>
          <a:tabLst/>
          <a:defRPr kumimoji="0" sz="4000" b="1" i="0" u="none" strike="noStrike" kern="1200" cap="none" spc="0" normalizeH="0" baseline="0" noProof="0" dirty="0" smtClean="0">
            <a:ln>
              <a:noFill/>
            </a:ln>
            <a:solidFill>
              <a:srgbClr val="FFFFFF"/>
            </a:solidFill>
            <a:effectLst/>
            <a:uLnTx/>
            <a:uFillTx/>
            <a:latin typeface="Arial" panose="020B0604020202020204"/>
            <a:ea typeface="+mj-ea"/>
            <a:cs typeface="Arial" panose="020B0604020202020204" pitchFamily="34" charset="0"/>
          </a:defRPr>
        </a:defPPr>
      </a:lstStyle>
    </a:txDef>
  </a:objectDefaults>
  <a:extraClrSchemeLst/>
  <a:extLst>
    <a:ext uri="{05A4C25C-085E-4340-85A3-A5531E510DB2}">
      <thm15:themeFamily xmlns:thm15="http://schemas.microsoft.com/office/thememl/2012/main" name="Presentation5" id="{42F5907A-DB5E-1449-8BA8-02EE90EB9691}" vid="{DB1541BF-47CA-864E-A4FC-EC777E8FDBA5}"/>
    </a:ext>
  </a:ext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de278828-447b-4aaa-a336-d38da9839a3c}" enabled="1" method="Privileged" siteId="{fad277c9-c60a-4da1-b5f3-b3b8b34a82f9}" removed="0"/>
</clbl:labelList>
</file>

<file path=docProps/app.xml><?xml version="1.0" encoding="utf-8"?>
<Properties xmlns="http://schemas.openxmlformats.org/officeDocument/2006/extended-properties" xmlns:vt="http://schemas.openxmlformats.org/officeDocument/2006/docPropsVTypes">
  <TotalTime>1</TotalTime>
  <Words>1156</Words>
  <Application>Microsoft Office PowerPoint</Application>
  <PresentationFormat>Widescreen</PresentationFormat>
  <Paragraphs>217</Paragraphs>
  <Slides>27</Slides>
  <Notes>25</Notes>
  <HiddenSlides>0</HiddenSlides>
  <MMClips>0</MMClips>
  <ScaleCrop>false</ScaleCrop>
  <HeadingPairs>
    <vt:vector size="8" baseType="variant">
      <vt:variant>
        <vt:lpstr>Fonts Used</vt:lpstr>
      </vt:variant>
      <vt:variant>
        <vt:i4>9</vt:i4>
      </vt:variant>
      <vt:variant>
        <vt:lpstr>Theme</vt:lpstr>
      </vt:variant>
      <vt:variant>
        <vt:i4>4</vt:i4>
      </vt:variant>
      <vt:variant>
        <vt:lpstr>Embedded OLE Servers</vt:lpstr>
      </vt:variant>
      <vt:variant>
        <vt:i4>1</vt:i4>
      </vt:variant>
      <vt:variant>
        <vt:lpstr>Slide Titles</vt:lpstr>
      </vt:variant>
      <vt:variant>
        <vt:i4>27</vt:i4>
      </vt:variant>
    </vt:vector>
  </HeadingPairs>
  <TitlesOfParts>
    <vt:vector size="41" baseType="lpstr">
      <vt:lpstr>Aptos</vt:lpstr>
      <vt:lpstr>Aptos Display</vt:lpstr>
      <vt:lpstr>Arial</vt:lpstr>
      <vt:lpstr>Calibri</vt:lpstr>
      <vt:lpstr>Calibri Light</vt:lpstr>
      <vt:lpstr>Comic Sans MS</vt:lpstr>
      <vt:lpstr>Corbel</vt:lpstr>
      <vt:lpstr>Ebrima</vt:lpstr>
      <vt:lpstr>Trebuchet MS</vt:lpstr>
      <vt:lpstr>Office Theme</vt:lpstr>
      <vt:lpstr>1_Office Theme</vt:lpstr>
      <vt:lpstr>3_Basis</vt:lpstr>
      <vt:lpstr>2_office theme</vt:lpstr>
      <vt:lpstr>think-cell Slide</vt:lpstr>
      <vt:lpstr>Supporting smooth transitions into reception - practical examples from our latest guidance </vt:lpstr>
      <vt:lpstr>Agenda</vt:lpstr>
      <vt:lpstr>Getting children ready for reception: How schools and early years settings can work together with families to support transition into Reception</vt:lpstr>
      <vt:lpstr>PowerPoint Presentation</vt:lpstr>
      <vt:lpstr>Developing strong relationships with families and children    Louise Smith, CEO, Warrington Primary Academy Trust and Executive Headteacher, Evelyn Street   Kay Tobin, Assistant Headteacher and Early Years Lead, Evelyn Street Primary  </vt:lpstr>
      <vt:lpstr>PowerPoint Presentation</vt:lpstr>
      <vt:lpstr>PowerPoint Presentation</vt:lpstr>
      <vt:lpstr>PowerPoint Presentation</vt:lpstr>
      <vt:lpstr>PowerPoint Presentation</vt:lpstr>
      <vt:lpstr>  Preparing children for starting Reception    Amanda Willis, Nursery Manager  Goosehill Private Nursery &amp; Goosehill Hepscott Park   </vt:lpstr>
      <vt:lpstr>PowerPoint Presentation</vt:lpstr>
      <vt:lpstr>  Georgia the Puppet  Supporting Emotional Readiness  </vt:lpstr>
      <vt:lpstr>PowerPoint Presentation</vt:lpstr>
      <vt:lpstr>PowerPoint Presentation</vt:lpstr>
      <vt:lpstr>Building strong, collaborative partnerships between schools and settings     Camarah Mosey, Headteacher, Thornton Dale CofE Primary   Lindsey Dring, Nursery Manager, Puddleducks, Pickering   </vt:lpstr>
      <vt:lpstr>Partnership mapping</vt:lpstr>
      <vt:lpstr>PowerPoint Presentation</vt:lpstr>
      <vt:lpstr>PowerPoint Presentation</vt:lpstr>
      <vt:lpstr>PowerPoint Presentation</vt:lpstr>
      <vt:lpstr>PowerPoint Presentation</vt:lpstr>
      <vt:lpstr>PowerPoint Presentation</vt:lpstr>
      <vt:lpstr>Inclusion by design: building understanding before children arrive  Jake Grinsill, Headteacher  Ilsham Church of England Academy</vt:lpstr>
      <vt:lpstr>Reception Transition Case Study</vt:lpstr>
      <vt:lpstr>Three point transition model</vt:lpstr>
      <vt:lpstr>PowerPoint Presentation</vt:lpstr>
      <vt:lpstr>PowerPoint Presentation</vt:lpstr>
      <vt:lpstr>Call to action: what will you do after today?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ADAMS, Jamie</cp:lastModifiedBy>
  <cp:revision>1</cp:revision>
  <dcterms:created xsi:type="dcterms:W3CDTF">2026-07-02T10:39:09Z</dcterms:created>
  <dcterms:modified xsi:type="dcterms:W3CDTF">2026-07-02T10:44:29Z</dcterms:modified>
</cp:coreProperties>
</file>