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9" r:id="rId6"/>
    <p:sldId id="266" r:id="rId7"/>
    <p:sldId id="268" r:id="rId8"/>
    <p:sldId id="270" r:id="rId9"/>
    <p:sldId id="271"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6C1F6-8D37-4DA2-80EE-B367FA7F7166}" v="5" dt="2025-01-16T10:37:4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Robertson" userId="d3bdfb7a-8731-49c6-a759-939c5781b887" providerId="ADAL" clId="{59C6C1F6-8D37-4DA2-80EE-B367FA7F7166}"/>
    <pc:docChg chg="undo custSel addSld delSld modSld sldOrd">
      <pc:chgData name="Laura Robertson" userId="d3bdfb7a-8731-49c6-a759-939c5781b887" providerId="ADAL" clId="{59C6C1F6-8D37-4DA2-80EE-B367FA7F7166}" dt="2025-01-16T11:24:17.098" v="774" actId="47"/>
      <pc:docMkLst>
        <pc:docMk/>
      </pc:docMkLst>
      <pc:sldChg chg="modSp mod">
        <pc:chgData name="Laura Robertson" userId="d3bdfb7a-8731-49c6-a759-939c5781b887" providerId="ADAL" clId="{59C6C1F6-8D37-4DA2-80EE-B367FA7F7166}" dt="2025-01-15T18:56:05.101" v="234" actId="20577"/>
        <pc:sldMkLst>
          <pc:docMk/>
          <pc:sldMk cId="2772557913" sldId="256"/>
        </pc:sldMkLst>
        <pc:spChg chg="mod">
          <ac:chgData name="Laura Robertson" userId="d3bdfb7a-8731-49c6-a759-939c5781b887" providerId="ADAL" clId="{59C6C1F6-8D37-4DA2-80EE-B367FA7F7166}" dt="2025-01-15T18:56:05.101" v="234" actId="20577"/>
          <ac:spMkLst>
            <pc:docMk/>
            <pc:sldMk cId="2772557913" sldId="256"/>
            <ac:spMk id="4" creationId="{A0D52B73-B784-0F88-7EC0-FBAF3F03FE60}"/>
          </ac:spMkLst>
        </pc:spChg>
      </pc:sldChg>
      <pc:sldChg chg="addSp modSp mod">
        <pc:chgData name="Laura Robertson" userId="d3bdfb7a-8731-49c6-a759-939c5781b887" providerId="ADAL" clId="{59C6C1F6-8D37-4DA2-80EE-B367FA7F7166}" dt="2025-01-16T11:19:45.114" v="723" actId="14100"/>
        <pc:sldMkLst>
          <pc:docMk/>
          <pc:sldMk cId="3946377516" sldId="257"/>
        </pc:sldMkLst>
        <pc:spChg chg="add mod">
          <ac:chgData name="Laura Robertson" userId="d3bdfb7a-8731-49c6-a759-939c5781b887" providerId="ADAL" clId="{59C6C1F6-8D37-4DA2-80EE-B367FA7F7166}" dt="2025-01-16T08:46:40.081" v="238" actId="21"/>
          <ac:spMkLst>
            <pc:docMk/>
            <pc:sldMk cId="3946377516" sldId="257"/>
            <ac:spMk id="2" creationId="{6AE86C3B-8F64-0455-C8A6-C359FEFE89D1}"/>
          </ac:spMkLst>
        </pc:spChg>
        <pc:spChg chg="mod">
          <ac:chgData name="Laura Robertson" userId="d3bdfb7a-8731-49c6-a759-939c5781b887" providerId="ADAL" clId="{59C6C1F6-8D37-4DA2-80EE-B367FA7F7166}" dt="2025-01-16T08:47:03.187" v="242" actId="14100"/>
          <ac:spMkLst>
            <pc:docMk/>
            <pc:sldMk cId="3946377516" sldId="257"/>
            <ac:spMk id="6" creationId="{89C99B96-DCAD-1F06-2F97-57A682A7F2D8}"/>
          </ac:spMkLst>
        </pc:spChg>
        <pc:spChg chg="add mod">
          <ac:chgData name="Laura Robertson" userId="d3bdfb7a-8731-49c6-a759-939c5781b887" providerId="ADAL" clId="{59C6C1F6-8D37-4DA2-80EE-B367FA7F7166}" dt="2025-01-16T11:19:45.114" v="723" actId="14100"/>
          <ac:spMkLst>
            <pc:docMk/>
            <pc:sldMk cId="3946377516" sldId="257"/>
            <ac:spMk id="7" creationId="{E1152F2C-9547-20D9-5937-EAC282288A7C}"/>
          </ac:spMkLst>
        </pc:spChg>
      </pc:sldChg>
      <pc:sldChg chg="add del">
        <pc:chgData name="Laura Robertson" userId="d3bdfb7a-8731-49c6-a759-939c5781b887" providerId="ADAL" clId="{59C6C1F6-8D37-4DA2-80EE-B367FA7F7166}" dt="2025-01-16T11:24:15.910" v="773" actId="47"/>
        <pc:sldMkLst>
          <pc:docMk/>
          <pc:sldMk cId="1642562189" sldId="259"/>
        </pc:sldMkLst>
      </pc:sldChg>
      <pc:sldChg chg="del">
        <pc:chgData name="Laura Robertson" userId="d3bdfb7a-8731-49c6-a759-939c5781b887" providerId="ADAL" clId="{59C6C1F6-8D37-4DA2-80EE-B367FA7F7166}" dt="2025-01-16T11:24:17.098" v="774" actId="47"/>
        <pc:sldMkLst>
          <pc:docMk/>
          <pc:sldMk cId="1683095879" sldId="260"/>
        </pc:sldMkLst>
      </pc:sldChg>
      <pc:sldChg chg="addSp modSp mod">
        <pc:chgData name="Laura Robertson" userId="d3bdfb7a-8731-49c6-a759-939c5781b887" providerId="ADAL" clId="{59C6C1F6-8D37-4DA2-80EE-B367FA7F7166}" dt="2025-01-16T11:18:49.280" v="716" actId="14100"/>
        <pc:sldMkLst>
          <pc:docMk/>
          <pc:sldMk cId="32411755" sldId="264"/>
        </pc:sldMkLst>
        <pc:spChg chg="add mod">
          <ac:chgData name="Laura Robertson" userId="d3bdfb7a-8731-49c6-a759-939c5781b887" providerId="ADAL" clId="{59C6C1F6-8D37-4DA2-80EE-B367FA7F7166}" dt="2025-01-16T11:18:49.280" v="716" actId="14100"/>
          <ac:spMkLst>
            <pc:docMk/>
            <pc:sldMk cId="32411755" sldId="264"/>
            <ac:spMk id="4" creationId="{E38EDF20-9722-0FD6-1402-3A2EE9A1DF56}"/>
          </ac:spMkLst>
        </pc:spChg>
        <pc:spChg chg="mod">
          <ac:chgData name="Laura Robertson" userId="d3bdfb7a-8731-49c6-a759-939c5781b887" providerId="ADAL" clId="{59C6C1F6-8D37-4DA2-80EE-B367FA7F7166}" dt="2025-01-16T10:21:45.523" v="278" actId="2711"/>
          <ac:spMkLst>
            <pc:docMk/>
            <pc:sldMk cId="32411755" sldId="264"/>
            <ac:spMk id="6" creationId="{89C99B96-DCAD-1F06-2F97-57A682A7F2D8}"/>
          </ac:spMkLst>
        </pc:spChg>
      </pc:sldChg>
      <pc:sldChg chg="addSp modSp mod">
        <pc:chgData name="Laura Robertson" userId="d3bdfb7a-8731-49c6-a759-939c5781b887" providerId="ADAL" clId="{59C6C1F6-8D37-4DA2-80EE-B367FA7F7166}" dt="2025-01-16T11:23:31.667" v="743" actId="14100"/>
        <pc:sldMkLst>
          <pc:docMk/>
          <pc:sldMk cId="3355636463" sldId="265"/>
        </pc:sldMkLst>
        <pc:spChg chg="add mod">
          <ac:chgData name="Laura Robertson" userId="d3bdfb7a-8731-49c6-a759-939c5781b887" providerId="ADAL" clId="{59C6C1F6-8D37-4DA2-80EE-B367FA7F7166}" dt="2025-01-16T11:23:31.667" v="743" actId="14100"/>
          <ac:spMkLst>
            <pc:docMk/>
            <pc:sldMk cId="3355636463" sldId="265"/>
            <ac:spMk id="4" creationId="{073A8FD2-70A0-C07E-D7C7-8C536E99065F}"/>
          </ac:spMkLst>
        </pc:spChg>
        <pc:spChg chg="mod">
          <ac:chgData name="Laura Robertson" userId="d3bdfb7a-8731-49c6-a759-939c5781b887" providerId="ADAL" clId="{59C6C1F6-8D37-4DA2-80EE-B367FA7F7166}" dt="2025-01-16T11:19:02.769" v="718" actId="2711"/>
          <ac:spMkLst>
            <pc:docMk/>
            <pc:sldMk cId="3355636463" sldId="265"/>
            <ac:spMk id="6" creationId="{89C99B96-DCAD-1F06-2F97-57A682A7F2D8}"/>
          </ac:spMkLst>
        </pc:spChg>
      </pc:sldChg>
      <pc:sldChg chg="addSp modSp mod">
        <pc:chgData name="Laura Robertson" userId="d3bdfb7a-8731-49c6-a759-939c5781b887" providerId="ADAL" clId="{59C6C1F6-8D37-4DA2-80EE-B367FA7F7166}" dt="2025-01-16T11:19:30.581" v="721" actId="14100"/>
        <pc:sldMkLst>
          <pc:docMk/>
          <pc:sldMk cId="1812788832" sldId="266"/>
        </pc:sldMkLst>
        <pc:spChg chg="add mod">
          <ac:chgData name="Laura Robertson" userId="d3bdfb7a-8731-49c6-a759-939c5781b887" providerId="ADAL" clId="{59C6C1F6-8D37-4DA2-80EE-B367FA7F7166}" dt="2025-01-16T11:19:30.581" v="721" actId="14100"/>
          <ac:spMkLst>
            <pc:docMk/>
            <pc:sldMk cId="1812788832" sldId="266"/>
            <ac:spMk id="4" creationId="{74F427F9-AB6C-8171-094C-B6005773CAD8}"/>
          </ac:spMkLst>
        </pc:spChg>
        <pc:spChg chg="mod">
          <ac:chgData name="Laura Robertson" userId="d3bdfb7a-8731-49c6-a759-939c5781b887" providerId="ADAL" clId="{59C6C1F6-8D37-4DA2-80EE-B367FA7F7166}" dt="2025-01-16T11:19:24.794" v="720" actId="2711"/>
          <ac:spMkLst>
            <pc:docMk/>
            <pc:sldMk cId="1812788832" sldId="266"/>
            <ac:spMk id="6" creationId="{89C99B96-DCAD-1F06-2F97-57A682A7F2D8}"/>
          </ac:spMkLst>
        </pc:spChg>
      </pc:sldChg>
      <pc:sldChg chg="new del">
        <pc:chgData name="Laura Robertson" userId="d3bdfb7a-8731-49c6-a759-939c5781b887" providerId="ADAL" clId="{59C6C1F6-8D37-4DA2-80EE-B367FA7F7166}" dt="2025-01-16T10:30:31.946" v="359" actId="47"/>
        <pc:sldMkLst>
          <pc:docMk/>
          <pc:sldMk cId="3527096012" sldId="267"/>
        </pc:sldMkLst>
      </pc:sldChg>
      <pc:sldChg chg="modSp add mod">
        <pc:chgData name="Laura Robertson" userId="d3bdfb7a-8731-49c6-a759-939c5781b887" providerId="ADAL" clId="{59C6C1F6-8D37-4DA2-80EE-B367FA7F7166}" dt="2025-01-16T11:20:02.965" v="724" actId="2711"/>
        <pc:sldMkLst>
          <pc:docMk/>
          <pc:sldMk cId="1591820935" sldId="268"/>
        </pc:sldMkLst>
        <pc:spChg chg="mod">
          <ac:chgData name="Laura Robertson" userId="d3bdfb7a-8731-49c6-a759-939c5781b887" providerId="ADAL" clId="{59C6C1F6-8D37-4DA2-80EE-B367FA7F7166}" dt="2025-01-16T10:32:06.588" v="370"/>
          <ac:spMkLst>
            <pc:docMk/>
            <pc:sldMk cId="1591820935" sldId="268"/>
            <ac:spMk id="4" creationId="{E88709A4-CC33-263E-AAE1-40B6A79C548C}"/>
          </ac:spMkLst>
        </pc:spChg>
        <pc:spChg chg="mod">
          <ac:chgData name="Laura Robertson" userId="d3bdfb7a-8731-49c6-a759-939c5781b887" providerId="ADAL" clId="{59C6C1F6-8D37-4DA2-80EE-B367FA7F7166}" dt="2025-01-16T11:20:02.965" v="724" actId="2711"/>
          <ac:spMkLst>
            <pc:docMk/>
            <pc:sldMk cId="1591820935" sldId="268"/>
            <ac:spMk id="6" creationId="{61DA366D-2C26-7362-3517-24DF4BD89632}"/>
          </ac:spMkLst>
        </pc:spChg>
        <pc:picChg chg="mod">
          <ac:chgData name="Laura Robertson" userId="d3bdfb7a-8731-49c6-a759-939c5781b887" providerId="ADAL" clId="{59C6C1F6-8D37-4DA2-80EE-B367FA7F7166}" dt="2025-01-16T10:31:02.251" v="361" actId="1076"/>
          <ac:picMkLst>
            <pc:docMk/>
            <pc:sldMk cId="1591820935" sldId="268"/>
            <ac:picMk id="3" creationId="{87136BA8-E2CD-2277-AA7E-A1B60A98C25D}"/>
          </ac:picMkLst>
        </pc:picChg>
      </pc:sldChg>
      <pc:sldChg chg="addSp delSp modSp add mod ord">
        <pc:chgData name="Laura Robertson" userId="d3bdfb7a-8731-49c6-a759-939c5781b887" providerId="ADAL" clId="{59C6C1F6-8D37-4DA2-80EE-B367FA7F7166}" dt="2025-01-16T11:23:58.064" v="770" actId="6549"/>
        <pc:sldMkLst>
          <pc:docMk/>
          <pc:sldMk cId="1581393693" sldId="269"/>
        </pc:sldMkLst>
        <pc:spChg chg="del mod">
          <ac:chgData name="Laura Robertson" userId="d3bdfb7a-8731-49c6-a759-939c5781b887" providerId="ADAL" clId="{59C6C1F6-8D37-4DA2-80EE-B367FA7F7166}" dt="2025-01-16T10:32:56.508" v="378" actId="478"/>
          <ac:spMkLst>
            <pc:docMk/>
            <pc:sldMk cId="1581393693" sldId="269"/>
            <ac:spMk id="4" creationId="{E7E032AA-92B8-E918-FDD0-894BCCD84700}"/>
          </ac:spMkLst>
        </pc:spChg>
        <pc:spChg chg="mod">
          <ac:chgData name="Laura Robertson" userId="d3bdfb7a-8731-49c6-a759-939c5781b887" providerId="ADAL" clId="{59C6C1F6-8D37-4DA2-80EE-B367FA7F7166}" dt="2025-01-16T10:38:52.271" v="671" actId="2711"/>
          <ac:spMkLst>
            <pc:docMk/>
            <pc:sldMk cId="1581393693" sldId="269"/>
            <ac:spMk id="6" creationId="{E4E71595-6920-17E3-C1F7-180392CA63EE}"/>
          </ac:spMkLst>
        </pc:spChg>
        <pc:spChg chg="add mod">
          <ac:chgData name="Laura Robertson" userId="d3bdfb7a-8731-49c6-a759-939c5781b887" providerId="ADAL" clId="{59C6C1F6-8D37-4DA2-80EE-B367FA7F7166}" dt="2025-01-16T11:23:58.064" v="770" actId="6549"/>
          <ac:spMkLst>
            <pc:docMk/>
            <pc:sldMk cId="1581393693" sldId="269"/>
            <ac:spMk id="7" creationId="{D8D1E370-1662-ADD0-46A6-904501FBB6E1}"/>
          </ac:spMkLst>
        </pc:spChg>
      </pc:sldChg>
      <pc:sldChg chg="addSp delSp modSp add mod">
        <pc:chgData name="Laura Robertson" userId="d3bdfb7a-8731-49c6-a759-939c5781b887" providerId="ADAL" clId="{59C6C1F6-8D37-4DA2-80EE-B367FA7F7166}" dt="2025-01-16T10:38:40.602" v="670" actId="20577"/>
        <pc:sldMkLst>
          <pc:docMk/>
          <pc:sldMk cId="3583354354" sldId="270"/>
        </pc:sldMkLst>
        <pc:spChg chg="add del mod">
          <ac:chgData name="Laura Robertson" userId="d3bdfb7a-8731-49c6-a759-939c5781b887" providerId="ADAL" clId="{59C6C1F6-8D37-4DA2-80EE-B367FA7F7166}" dt="2025-01-16T10:37:45.063" v="587"/>
          <ac:spMkLst>
            <pc:docMk/>
            <pc:sldMk cId="3583354354" sldId="270"/>
            <ac:spMk id="4" creationId="{C2E11889-0CA2-1A5D-2BA7-D2FFF07227FE}"/>
          </ac:spMkLst>
        </pc:spChg>
        <pc:spChg chg="mod">
          <ac:chgData name="Laura Robertson" userId="d3bdfb7a-8731-49c6-a759-939c5781b887" providerId="ADAL" clId="{59C6C1F6-8D37-4DA2-80EE-B367FA7F7166}" dt="2025-01-16T10:35:27.800" v="531" actId="207"/>
          <ac:spMkLst>
            <pc:docMk/>
            <pc:sldMk cId="3583354354" sldId="270"/>
            <ac:spMk id="6" creationId="{453559FD-7D20-D76B-F137-F29267750FD1}"/>
          </ac:spMkLst>
        </pc:spChg>
        <pc:spChg chg="mod">
          <ac:chgData name="Laura Robertson" userId="d3bdfb7a-8731-49c6-a759-939c5781b887" providerId="ADAL" clId="{59C6C1F6-8D37-4DA2-80EE-B367FA7F7166}" dt="2025-01-16T10:38:40.602" v="670" actId="20577"/>
          <ac:spMkLst>
            <pc:docMk/>
            <pc:sldMk cId="3583354354" sldId="270"/>
            <ac:spMk id="7" creationId="{071C7452-0537-3372-DDC9-10966507046E}"/>
          </ac:spMkLst>
        </pc:spChg>
      </pc:sldChg>
      <pc:sldChg chg="addSp delSp modSp add mod">
        <pc:chgData name="Laura Robertson" userId="d3bdfb7a-8731-49c6-a759-939c5781b887" providerId="ADAL" clId="{59C6C1F6-8D37-4DA2-80EE-B367FA7F7166}" dt="2025-01-16T11:17:34.838" v="711" actId="6549"/>
        <pc:sldMkLst>
          <pc:docMk/>
          <pc:sldMk cId="1038821790" sldId="271"/>
        </pc:sldMkLst>
        <pc:spChg chg="del mod">
          <ac:chgData name="Laura Robertson" userId="d3bdfb7a-8731-49c6-a759-939c5781b887" providerId="ADAL" clId="{59C6C1F6-8D37-4DA2-80EE-B367FA7F7166}" dt="2025-01-16T10:37:30.733" v="584"/>
          <ac:spMkLst>
            <pc:docMk/>
            <pc:sldMk cId="1038821790" sldId="271"/>
            <ac:spMk id="4" creationId="{5C8BA7EF-4ADC-BBD4-50CF-242F1E12F72C}"/>
          </ac:spMkLst>
        </pc:spChg>
        <pc:spChg chg="mod">
          <ac:chgData name="Laura Robertson" userId="d3bdfb7a-8731-49c6-a759-939c5781b887" providerId="ADAL" clId="{59C6C1F6-8D37-4DA2-80EE-B367FA7F7166}" dt="2025-01-16T10:36:23.236" v="544" actId="2711"/>
          <ac:spMkLst>
            <pc:docMk/>
            <pc:sldMk cId="1038821790" sldId="271"/>
            <ac:spMk id="6" creationId="{95316B94-BA97-1025-2BD4-CD973D9FC93B}"/>
          </ac:spMkLst>
        </pc:spChg>
        <pc:spChg chg="add del mod">
          <ac:chgData name="Laura Robertson" userId="d3bdfb7a-8731-49c6-a759-939c5781b887" providerId="ADAL" clId="{59C6C1F6-8D37-4DA2-80EE-B367FA7F7166}" dt="2025-01-16T11:17:34.838" v="711" actId="6549"/>
          <ac:spMkLst>
            <pc:docMk/>
            <pc:sldMk cId="1038821790" sldId="271"/>
            <ac:spMk id="7" creationId="{90C28C54-442D-0536-548F-4597A925B39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E8A9-15A9-DF46-E87D-704DC47234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EF69C7-6803-19E3-0015-8021AEE0D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9FDF7B7-B4A7-724F-F3CD-F70E491B8FA4}"/>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5" name="Footer Placeholder 4">
            <a:extLst>
              <a:ext uri="{FF2B5EF4-FFF2-40B4-BE49-F238E27FC236}">
                <a16:creationId xmlns:a16="http://schemas.microsoft.com/office/drawing/2014/main" id="{3B47ED03-D5B1-0DC9-FA71-F53722DE2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F9DFD-37B5-1753-3FBC-C357CA49B70C}"/>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405314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331C-5FDB-319B-C916-9F016FDA561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726DD37-002A-99E8-7175-3A1181117D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CDF92E-9956-98B4-7C17-B7EF8929238B}"/>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5" name="Footer Placeholder 4">
            <a:extLst>
              <a:ext uri="{FF2B5EF4-FFF2-40B4-BE49-F238E27FC236}">
                <a16:creationId xmlns:a16="http://schemas.microsoft.com/office/drawing/2014/main" id="{95120E84-4A84-D023-8B14-D46A25B1F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FECBC-E4AB-2087-3C31-E49F4597DD1D}"/>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223632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83929-CC3A-190D-E9EC-569D5E75B9F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64C7A7E-DA07-B72E-EF89-A15C01BF4C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928326-A5D2-1953-637D-037355AB014A}"/>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5" name="Footer Placeholder 4">
            <a:extLst>
              <a:ext uri="{FF2B5EF4-FFF2-40B4-BE49-F238E27FC236}">
                <a16:creationId xmlns:a16="http://schemas.microsoft.com/office/drawing/2014/main" id="{A1F3514B-2A57-1051-4953-8DCA8A026A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B75969-53A5-1F48-88E1-83CDBFE3CF3B}"/>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327635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297E-5316-9727-D331-59239FB67F9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608CEE-DAD5-D0FB-D9C1-3B25085333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8A0FAC-7EEA-26F3-A1B6-3D3EE6EA5766}"/>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5" name="Footer Placeholder 4">
            <a:extLst>
              <a:ext uri="{FF2B5EF4-FFF2-40B4-BE49-F238E27FC236}">
                <a16:creationId xmlns:a16="http://schemas.microsoft.com/office/drawing/2014/main" id="{9D8F77F7-963B-EF53-2ED0-E8EC8E027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454BBF-12DC-7432-B83B-F775962A2A82}"/>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86839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7DA9-0A99-6FBC-F25A-253DEEF74D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B6C4572-B028-BFCA-D524-1AD89FD43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72D0FE-2FD5-7874-82E3-B89A142AFD2C}"/>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5" name="Footer Placeholder 4">
            <a:extLst>
              <a:ext uri="{FF2B5EF4-FFF2-40B4-BE49-F238E27FC236}">
                <a16:creationId xmlns:a16="http://schemas.microsoft.com/office/drawing/2014/main" id="{5992E571-848C-C992-5D24-18BA10730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1ABB2-2FC0-CBAD-9CD5-A8C48CB66554}"/>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111549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2DA3-47F8-43ED-EB6B-31909A6266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A3928D-1EB5-07C5-01A7-43E16FDFEEC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BC855B9-15D5-563A-8F23-8FF7678420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4A32D47-ADEB-0495-1546-08C40D0546A2}"/>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6" name="Footer Placeholder 5">
            <a:extLst>
              <a:ext uri="{FF2B5EF4-FFF2-40B4-BE49-F238E27FC236}">
                <a16:creationId xmlns:a16="http://schemas.microsoft.com/office/drawing/2014/main" id="{862D8716-B65A-93BF-1627-236DCDD2D0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468A79-3BEC-4F00-D322-36C19C71BC2A}"/>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157255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A43D-4E56-F6C0-1C2E-9D620D16BF4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3B4F8E-0AE7-E860-C7EE-9D67E96B2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7A165C1-E46A-8011-61A2-AFDAF56AD7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D1133FD-C7AE-1D8D-FA87-7B6D94E2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04391-DBA5-31C4-2E4B-3F67CC48BF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9ECACF8-5810-7B65-FC10-B8D3ADF98CB3}"/>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8" name="Footer Placeholder 7">
            <a:extLst>
              <a:ext uri="{FF2B5EF4-FFF2-40B4-BE49-F238E27FC236}">
                <a16:creationId xmlns:a16="http://schemas.microsoft.com/office/drawing/2014/main" id="{4C859DC3-1918-6D9F-4944-82E64978AC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8118A3-FE93-77C2-EF33-1B0E1A936414}"/>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355585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A705-079E-8797-68C7-0A5BE54E545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824D5E5-3EEC-3372-9C04-0F40292E9341}"/>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4" name="Footer Placeholder 3">
            <a:extLst>
              <a:ext uri="{FF2B5EF4-FFF2-40B4-BE49-F238E27FC236}">
                <a16:creationId xmlns:a16="http://schemas.microsoft.com/office/drawing/2014/main" id="{D9C46B7C-368A-F81A-E66A-4FD180D160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29EEBA-7905-150A-B284-804DA967761D}"/>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209975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77DC1-1225-AE81-DA94-B52E0770C938}"/>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3" name="Footer Placeholder 2">
            <a:extLst>
              <a:ext uri="{FF2B5EF4-FFF2-40B4-BE49-F238E27FC236}">
                <a16:creationId xmlns:a16="http://schemas.microsoft.com/office/drawing/2014/main" id="{1DE35B16-B85B-8427-4330-B8EFBE0CB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FECE31-50CB-91E2-530F-1A163174641A}"/>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182727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E772-1F47-D769-70F6-ACAE0ADD4A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98061D3-3D6F-7D5F-A7BA-65DCE56E7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00D67E6-29FF-3A85-69DE-E035930BF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7D5229-D4CF-7D72-0278-9C882F8AEF7E}"/>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6" name="Footer Placeholder 5">
            <a:extLst>
              <a:ext uri="{FF2B5EF4-FFF2-40B4-BE49-F238E27FC236}">
                <a16:creationId xmlns:a16="http://schemas.microsoft.com/office/drawing/2014/main" id="{8C0A610B-78E6-6251-E65F-DECEC48CAF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5CDE01-9D3B-119D-EC77-9887C24D0BF6}"/>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21053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E6FB-CDAE-91CA-7F92-A6C27BBC25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4F05F43-50B1-D520-E0C9-56829102D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297EFACD-A96B-3777-754D-AAD90E527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4070C5-CAA4-41D8-9CC5-ADFAB45CA535}"/>
              </a:ext>
            </a:extLst>
          </p:cNvPr>
          <p:cNvSpPr>
            <a:spLocks noGrp="1"/>
          </p:cNvSpPr>
          <p:nvPr>
            <p:ph type="dt" sz="half" idx="10"/>
          </p:nvPr>
        </p:nvSpPr>
        <p:spPr/>
        <p:txBody>
          <a:bodyPr/>
          <a:lstStyle/>
          <a:p>
            <a:fld id="{362BA750-B4E9-4FF3-84B7-32C66BC93CA7}" type="datetimeFigureOut">
              <a:rPr lang="en-GB" smtClean="0"/>
              <a:t>21/01/2025</a:t>
            </a:fld>
            <a:endParaRPr lang="en-GB"/>
          </a:p>
        </p:txBody>
      </p:sp>
      <p:sp>
        <p:nvSpPr>
          <p:cNvPr id="6" name="Footer Placeholder 5">
            <a:extLst>
              <a:ext uri="{FF2B5EF4-FFF2-40B4-BE49-F238E27FC236}">
                <a16:creationId xmlns:a16="http://schemas.microsoft.com/office/drawing/2014/main" id="{9C1BC2FD-CB77-4A93-DB4C-BF4EA1429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9A1A65-2C17-DF8A-6663-1EEE4F8A2775}"/>
              </a:ext>
            </a:extLst>
          </p:cNvPr>
          <p:cNvSpPr>
            <a:spLocks noGrp="1"/>
          </p:cNvSpPr>
          <p:nvPr>
            <p:ph type="sldNum" sz="quarter" idx="12"/>
          </p:nvPr>
        </p:nvSpPr>
        <p:spPr/>
        <p:txBody>
          <a:bodyPr/>
          <a:lstStyle/>
          <a:p>
            <a:fld id="{D28B17F7-8BDC-41D9-87F9-AD0544D70BA7}" type="slidenum">
              <a:rPr lang="en-GB" smtClean="0"/>
              <a:t>‹#›</a:t>
            </a:fld>
            <a:endParaRPr lang="en-GB"/>
          </a:p>
        </p:txBody>
      </p:sp>
    </p:spTree>
    <p:extLst>
      <p:ext uri="{BB962C8B-B14F-4D97-AF65-F5344CB8AC3E}">
        <p14:creationId xmlns:p14="http://schemas.microsoft.com/office/powerpoint/2010/main" val="63199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863C8-9A91-7E24-831A-CED8846E6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F2D4F71-8351-A0EF-C7B0-F5AE3DB6A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E15862-B690-E51D-9837-5D3CC1107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BA750-B4E9-4FF3-84B7-32C66BC93CA7}" type="datetimeFigureOut">
              <a:rPr lang="en-GB" smtClean="0"/>
              <a:t>21/01/2025</a:t>
            </a:fld>
            <a:endParaRPr lang="en-GB"/>
          </a:p>
        </p:txBody>
      </p:sp>
      <p:sp>
        <p:nvSpPr>
          <p:cNvPr id="5" name="Footer Placeholder 4">
            <a:extLst>
              <a:ext uri="{FF2B5EF4-FFF2-40B4-BE49-F238E27FC236}">
                <a16:creationId xmlns:a16="http://schemas.microsoft.com/office/drawing/2014/main" id="{FA2C42BC-ED9A-6DDF-06C5-CC42E6A5C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772362-6ED4-ABB0-E5BD-044F8A68F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17F7-8BDC-41D9-87F9-AD0544D70BA7}" type="slidenum">
              <a:rPr lang="en-GB" smtClean="0"/>
              <a:t>‹#›</a:t>
            </a:fld>
            <a:endParaRPr lang="en-GB"/>
          </a:p>
        </p:txBody>
      </p:sp>
    </p:spTree>
    <p:extLst>
      <p:ext uri="{BB962C8B-B14F-4D97-AF65-F5344CB8AC3E}">
        <p14:creationId xmlns:p14="http://schemas.microsoft.com/office/powerpoint/2010/main" val="323013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gov.uk/government/publications/emergency-planning-and-response-for-education-childcare-and-childrens-social-care-settings/76cd184d-ae77-4dc4-b116-f7ea1449c37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gov.uk/government/publications/emergency-planning-and-response-for-education-childcare-and-childrens-social-care-settings/76cd184d-ae77-4dc4-b116-f7ea1449c379" TargetMode="External"/><Relationship Id="rId4" Type="http://schemas.openxmlformats.org/officeDocument/2006/relationships/hyperlink" Target="https://www.hse.gov.uk/education/publication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D52B73-B784-0F88-7EC0-FBAF3F03FE60}"/>
              </a:ext>
            </a:extLst>
          </p:cNvPr>
          <p:cNvSpPr txBox="1"/>
          <p:nvPr/>
        </p:nvSpPr>
        <p:spPr>
          <a:xfrm>
            <a:off x="848413" y="2121031"/>
            <a:ext cx="10454326" cy="2308324"/>
          </a:xfrm>
          <a:prstGeom prst="rect">
            <a:avLst/>
          </a:prstGeom>
          <a:noFill/>
        </p:spPr>
        <p:txBody>
          <a:bodyPr wrap="square" rtlCol="0">
            <a:spAutoFit/>
          </a:bodyPr>
          <a:lstStyle/>
          <a:p>
            <a:pPr algn="ctr"/>
            <a:r>
              <a:rPr lang="en-GB" sz="4800" b="1" dirty="0">
                <a:solidFill>
                  <a:schemeClr val="bg1"/>
                </a:solidFill>
                <a:cs typeface="Calibri Light" panose="020F0302020204030204" pitchFamily="34" charset="0"/>
              </a:rPr>
              <a:t>Emergencies in Education settings</a:t>
            </a:r>
          </a:p>
          <a:p>
            <a:pPr algn="ctr"/>
            <a:r>
              <a:rPr lang="en-GB" sz="4800" b="1" dirty="0">
                <a:solidFill>
                  <a:schemeClr val="bg1"/>
                </a:solidFill>
                <a:cs typeface="Calibri Light" panose="020F0302020204030204" pitchFamily="34" charset="0"/>
              </a:rPr>
              <a:t>SBC Public Protection, SBC Health and Safety Team</a:t>
            </a:r>
          </a:p>
        </p:txBody>
      </p:sp>
      <p:pic>
        <p:nvPicPr>
          <p:cNvPr id="6" name="Picture 5" descr="A black and white sign with white text&#10;&#10;Description automatically generated">
            <a:extLst>
              <a:ext uri="{FF2B5EF4-FFF2-40B4-BE49-F238E27FC236}">
                <a16:creationId xmlns:a16="http://schemas.microsoft.com/office/drawing/2014/main" id="{BB1827F1-41A4-B993-2EC0-195746EF0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4229" y="5918823"/>
            <a:ext cx="1615443" cy="582169"/>
          </a:xfrm>
          <a:prstGeom prst="rect">
            <a:avLst/>
          </a:prstGeom>
        </p:spPr>
      </p:pic>
    </p:spTree>
    <p:extLst>
      <p:ext uri="{BB962C8B-B14F-4D97-AF65-F5344CB8AC3E}">
        <p14:creationId xmlns:p14="http://schemas.microsoft.com/office/powerpoint/2010/main" val="277255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7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B8489-8FDA-5C1A-589B-DC033AD0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BAA9DF17-B510-98BE-D66B-C0F166D2E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89C99B96-DCAD-1F06-2F97-57A682A7F2D8}"/>
              </a:ext>
            </a:extLst>
          </p:cNvPr>
          <p:cNvSpPr txBox="1"/>
          <p:nvPr/>
        </p:nvSpPr>
        <p:spPr>
          <a:xfrm>
            <a:off x="279133" y="125128"/>
            <a:ext cx="901395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Planning for emergencies in education settings</a:t>
            </a:r>
            <a:endParaRPr lang="en-GB" sz="3200" b="1" dirty="0">
              <a:solidFill>
                <a:schemeClr val="bg1"/>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6AE86C3B-8F64-0455-C8A6-C359FEFE89D1}"/>
              </a:ext>
            </a:extLst>
          </p:cNvPr>
          <p:cNvSpPr txBox="1">
            <a:spLocks/>
          </p:cNvSpPr>
          <p:nvPr/>
        </p:nvSpPr>
        <p:spPr>
          <a:xfrm>
            <a:off x="793551" y="1339160"/>
            <a:ext cx="10843437" cy="11553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152F2C-9547-20D9-5937-EAC282288A7C}"/>
              </a:ext>
            </a:extLst>
          </p:cNvPr>
          <p:cNvSpPr txBox="1"/>
          <p:nvPr/>
        </p:nvSpPr>
        <p:spPr>
          <a:xfrm>
            <a:off x="279133" y="1339160"/>
            <a:ext cx="10534641" cy="3793603"/>
          </a:xfrm>
          <a:prstGeom prst="rect">
            <a:avLst/>
          </a:prstGeom>
          <a:noFill/>
        </p:spPr>
        <p:txBody>
          <a:bodyPr wrap="square">
            <a:spAutoFit/>
          </a:bodyPr>
          <a:lstStyle/>
          <a:p>
            <a:pPr marL="0" indent="0" algn="l">
              <a:lnSpc>
                <a:spcPct val="150000"/>
              </a:lnSpc>
              <a:spcBef>
                <a:spcPts val="1500"/>
              </a:spcBef>
              <a:spcAft>
                <a:spcPts val="1500"/>
              </a:spcAft>
              <a:buNone/>
            </a:pPr>
            <a:r>
              <a:rPr lang="en-US" sz="1600" b="1" i="0" dirty="0">
                <a:solidFill>
                  <a:srgbClr val="0B0C0C"/>
                </a:solidFill>
                <a:effectLst/>
                <a:cs typeface="Arial" panose="020B0604020202020204" pitchFamily="34" charset="0"/>
              </a:rPr>
              <a:t>Govt guidance </a:t>
            </a:r>
            <a:r>
              <a:rPr lang="en-US" sz="1600" i="0" dirty="0">
                <a:solidFill>
                  <a:srgbClr val="0B0C0C"/>
                </a:solidFill>
                <a:effectLst/>
                <a:cs typeface="Arial" panose="020B0604020202020204" pitchFamily="34" charset="0"/>
              </a:rPr>
              <a:t>is the source for much of the information provided here. For reference to this which can help you further: </a:t>
            </a:r>
            <a:r>
              <a:rPr lang="en-US" sz="1600" dirty="0">
                <a:cs typeface="Arial" panose="020B0604020202020204" pitchFamily="34" charset="0"/>
                <a:hlinkClick r:id="rId4"/>
              </a:rPr>
              <a:t>Emergency planning and response for education, childcare, and children’s social care settings - GOV.UK</a:t>
            </a:r>
            <a:endParaRPr lang="en-US" sz="1600" dirty="0">
              <a:cs typeface="Arial" panose="020B0604020202020204" pitchFamily="34" charset="0"/>
            </a:endParaRPr>
          </a:p>
          <a:p>
            <a:pPr marL="0" indent="0">
              <a:lnSpc>
                <a:spcPct val="150000"/>
              </a:lnSpc>
              <a:spcBef>
                <a:spcPts val="1500"/>
              </a:spcBef>
              <a:spcAft>
                <a:spcPts val="1500"/>
              </a:spcAft>
              <a:buNone/>
            </a:pPr>
            <a:r>
              <a:rPr lang="en-US" sz="1600" b="1" dirty="0">
                <a:solidFill>
                  <a:srgbClr val="0B0C0C"/>
                </a:solidFill>
                <a:cs typeface="Arial" panose="020B0604020202020204" pitchFamily="34" charset="0"/>
              </a:rPr>
              <a:t>It is important to note:</a:t>
            </a:r>
          </a:p>
          <a:p>
            <a:pPr>
              <a:lnSpc>
                <a:spcPct val="150000"/>
              </a:lnSpc>
              <a:spcBef>
                <a:spcPts val="1500"/>
              </a:spcBef>
              <a:spcAft>
                <a:spcPts val="1500"/>
              </a:spcAft>
            </a:pPr>
            <a:r>
              <a:rPr lang="en-US" sz="1600" dirty="0">
                <a:solidFill>
                  <a:srgbClr val="0B0C0C"/>
                </a:solidFill>
                <a:cs typeface="Arial" panose="020B0604020202020204" pitchFamily="34" charset="0"/>
              </a:rPr>
              <a:t>Safeguarding and promoting the welfare of children remains of paramount importance. You must continue to follow any statutory safeguarding guidance that applies to you and your setting.</a:t>
            </a:r>
          </a:p>
          <a:p>
            <a:pPr>
              <a:lnSpc>
                <a:spcPct val="150000"/>
              </a:lnSpc>
              <a:spcBef>
                <a:spcPts val="1500"/>
              </a:spcBef>
              <a:spcAft>
                <a:spcPts val="1500"/>
              </a:spcAft>
            </a:pPr>
            <a:r>
              <a:rPr lang="en-US" sz="1600" dirty="0">
                <a:solidFill>
                  <a:srgbClr val="0B0C0C"/>
                </a:solidFill>
                <a:cs typeface="Arial" panose="020B0604020202020204" pitchFamily="34" charset="0"/>
              </a:rPr>
              <a:t>This slide set does not cover every aspect of what settings should do in relation to emergency planning. You must comply with your legal responsibilities, including under health and safety law. You should get legal advice as needed.</a:t>
            </a:r>
          </a:p>
        </p:txBody>
      </p:sp>
    </p:spTree>
    <p:extLst>
      <p:ext uri="{BB962C8B-B14F-4D97-AF65-F5344CB8AC3E}">
        <p14:creationId xmlns:p14="http://schemas.microsoft.com/office/powerpoint/2010/main" val="394637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B8489-8FDA-5C1A-589B-DC033AD0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BAA9DF17-B510-98BE-D66B-C0F166D2E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89C99B96-DCAD-1F06-2F97-57A682A7F2D8}"/>
              </a:ext>
            </a:extLst>
          </p:cNvPr>
          <p:cNvSpPr txBox="1"/>
          <p:nvPr/>
        </p:nvSpPr>
        <p:spPr>
          <a:xfrm>
            <a:off x="279133" y="125128"/>
            <a:ext cx="7479127" cy="1569660"/>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What is ‘an emergency’ ?</a:t>
            </a:r>
          </a:p>
          <a:p>
            <a:r>
              <a:rPr lang="en-GB" sz="3200" b="1" dirty="0">
                <a:solidFill>
                  <a:schemeClr val="bg1"/>
                </a:solidFill>
                <a:cs typeface="Calibri Light" panose="020F0302020204030204" pitchFamily="34" charset="0"/>
              </a:rPr>
              <a:t> </a:t>
            </a:r>
          </a:p>
          <a:p>
            <a:endParaRPr lang="en-GB" sz="3200" b="1" dirty="0">
              <a:solidFill>
                <a:schemeClr val="bg1"/>
              </a:solidFill>
              <a:cs typeface="Calibri Light" panose="020F0302020204030204" pitchFamily="34" charset="0"/>
            </a:endParaRPr>
          </a:p>
        </p:txBody>
      </p:sp>
      <p:sp>
        <p:nvSpPr>
          <p:cNvPr id="4" name="TextBox 3">
            <a:extLst>
              <a:ext uri="{FF2B5EF4-FFF2-40B4-BE49-F238E27FC236}">
                <a16:creationId xmlns:a16="http://schemas.microsoft.com/office/drawing/2014/main" id="{E38EDF20-9722-0FD6-1402-3A2EE9A1DF56}"/>
              </a:ext>
            </a:extLst>
          </p:cNvPr>
          <p:cNvSpPr txBox="1"/>
          <p:nvPr/>
        </p:nvSpPr>
        <p:spPr>
          <a:xfrm>
            <a:off x="357809" y="-1111664"/>
            <a:ext cx="10575234" cy="7732886"/>
          </a:xfrm>
          <a:prstGeom prst="rect">
            <a:avLst/>
          </a:prstGeom>
          <a:noFill/>
        </p:spPr>
        <p:txBody>
          <a:bodyPr wrap="square">
            <a:spAutoFit/>
          </a:bodyPr>
          <a:lstStyle/>
          <a:p>
            <a:endParaRPr lang="en-US"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endParaRPr lang="en-US" sz="1400" b="1" dirty="0">
              <a:solidFill>
                <a:srgbClr val="0B0C0C"/>
              </a:solidFill>
              <a:latin typeface="Arial" panose="020B0604020202020204" pitchFamily="34" charset="0"/>
              <a:cs typeface="Arial" panose="020B0604020202020204" pitchFamily="34" charset="0"/>
            </a:endParaRPr>
          </a:p>
          <a:p>
            <a:r>
              <a:rPr lang="en-US" sz="1600" b="1" dirty="0">
                <a:solidFill>
                  <a:srgbClr val="0B0C0C"/>
                </a:solidFill>
                <a:cs typeface="Arial" panose="020B0604020202020204" pitchFamily="34" charset="0"/>
              </a:rPr>
              <a:t>Anything</a:t>
            </a:r>
            <a:r>
              <a:rPr lang="en-US" sz="1600" dirty="0">
                <a:solidFill>
                  <a:srgbClr val="0B0C0C"/>
                </a:solidFill>
                <a:cs typeface="Arial" panose="020B0604020202020204" pitchFamily="34" charset="0"/>
              </a:rPr>
              <a:t> we are not expecting that could have significant implications</a:t>
            </a:r>
          </a:p>
          <a:p>
            <a:pPr algn="l">
              <a:spcBef>
                <a:spcPts val="1500"/>
              </a:spcBef>
              <a:spcAft>
                <a:spcPts val="1500"/>
              </a:spcAft>
            </a:pPr>
            <a:r>
              <a:rPr lang="en-US" sz="1600" dirty="0">
                <a:solidFill>
                  <a:srgbClr val="0B0C0C"/>
                </a:solidFill>
                <a:cs typeface="Arial" panose="020B0604020202020204" pitchFamily="34" charset="0"/>
              </a:rPr>
              <a:t>All education, childcare, and children’s social care settings should have emergency plans in place. Your plan should explain how you would respond if you needed to take any temporary actions in the event of an emergency.</a:t>
            </a:r>
          </a:p>
          <a:p>
            <a:pPr>
              <a:spcBef>
                <a:spcPts val="1500"/>
              </a:spcBef>
              <a:spcAft>
                <a:spcPts val="600"/>
              </a:spcAft>
            </a:pPr>
            <a:r>
              <a:rPr lang="en-US" sz="1600" b="1" dirty="0"/>
              <a:t>Why have a plan?</a:t>
            </a:r>
          </a:p>
          <a:p>
            <a:pPr>
              <a:spcBef>
                <a:spcPts val="1500"/>
              </a:spcBef>
              <a:spcAft>
                <a:spcPts val="1500"/>
              </a:spcAft>
            </a:pPr>
            <a:r>
              <a:rPr lang="en-US" sz="1600" dirty="0">
                <a:solidFill>
                  <a:srgbClr val="0B0C0C"/>
                </a:solidFill>
                <a:cs typeface="Arial" panose="020B0604020202020204" pitchFamily="34" charset="0"/>
              </a:rPr>
              <a:t>The aim of an emergency plan is to help you and your staff plan for and respond effectively to an emergency. The emergency could happen at the setting or on an educational visit or outing.</a:t>
            </a:r>
          </a:p>
          <a:p>
            <a:endParaRPr lang="en-US" sz="1600" b="1" dirty="0"/>
          </a:p>
          <a:p>
            <a:pPr>
              <a:spcAft>
                <a:spcPts val="600"/>
              </a:spcAft>
            </a:pPr>
            <a:r>
              <a:rPr lang="en-US" sz="1600" b="1" dirty="0"/>
              <a:t>The plan helps us to:</a:t>
            </a:r>
          </a:p>
          <a:p>
            <a:pPr>
              <a:lnSpc>
                <a:spcPct val="150000"/>
              </a:lnSpc>
            </a:pPr>
            <a:r>
              <a:rPr lang="en-US" sz="1600" dirty="0">
                <a:solidFill>
                  <a:srgbClr val="0B0C0C"/>
                </a:solidFill>
                <a:cs typeface="Arial" panose="020B0604020202020204" pitchFamily="34" charset="0"/>
              </a:rPr>
              <a:t>Protect our staff and children,</a:t>
            </a:r>
          </a:p>
          <a:p>
            <a:pPr>
              <a:lnSpc>
                <a:spcPct val="150000"/>
              </a:lnSpc>
            </a:pPr>
            <a:r>
              <a:rPr lang="en-US" sz="1600" dirty="0">
                <a:solidFill>
                  <a:srgbClr val="0B0C0C"/>
                </a:solidFill>
                <a:cs typeface="Arial" panose="020B0604020202020204" pitchFamily="34" charset="0"/>
              </a:rPr>
              <a:t>Not waste time in an emergency,</a:t>
            </a:r>
          </a:p>
          <a:p>
            <a:pPr>
              <a:lnSpc>
                <a:spcPct val="150000"/>
              </a:lnSpc>
            </a:pPr>
            <a:r>
              <a:rPr lang="en-US" sz="1600" dirty="0">
                <a:solidFill>
                  <a:srgbClr val="0B0C0C"/>
                </a:solidFill>
                <a:cs typeface="Arial" panose="020B0604020202020204" pitchFamily="34" charset="0"/>
              </a:rPr>
              <a:t>Reassurance - we are ready to respond,</a:t>
            </a:r>
          </a:p>
          <a:p>
            <a:pPr>
              <a:lnSpc>
                <a:spcPct val="150000"/>
              </a:lnSpc>
            </a:pPr>
            <a:r>
              <a:rPr lang="en-US" sz="1600" dirty="0">
                <a:solidFill>
                  <a:srgbClr val="0B0C0C"/>
                </a:solidFill>
                <a:cs typeface="Arial" panose="020B0604020202020204" pitchFamily="34" charset="0"/>
              </a:rPr>
              <a:t>Enable setting to recover as quickly as possible, and </a:t>
            </a:r>
            <a:r>
              <a:rPr lang="en-US" sz="1600" b="1" dirty="0">
                <a:solidFill>
                  <a:srgbClr val="0B0C0C"/>
                </a:solidFill>
                <a:cs typeface="Arial" panose="020B0604020202020204" pitchFamily="34" charset="0"/>
              </a:rPr>
              <a:t>p</a:t>
            </a:r>
            <a:r>
              <a:rPr lang="en-US" sz="1600" b="1" dirty="0"/>
              <a:t>rotect our staff, visitors and children</a:t>
            </a:r>
          </a:p>
          <a:p>
            <a:pPr>
              <a:lnSpc>
                <a:spcPct val="150000"/>
              </a:lnSpc>
            </a:pPr>
            <a:endParaRPr lang="en-US" sz="1600" dirty="0">
              <a:solidFill>
                <a:srgbClr val="0B0C0C"/>
              </a:solidFill>
              <a:cs typeface="Arial" panose="020B0604020202020204" pitchFamily="34" charset="0"/>
            </a:endParaRPr>
          </a:p>
          <a:p>
            <a:endParaRPr lang="en-US" sz="1800" dirty="0"/>
          </a:p>
        </p:txBody>
      </p:sp>
    </p:spTree>
    <p:extLst>
      <p:ext uri="{BB962C8B-B14F-4D97-AF65-F5344CB8AC3E}">
        <p14:creationId xmlns:p14="http://schemas.microsoft.com/office/powerpoint/2010/main" val="3241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B8489-8FDA-5C1A-589B-DC033AD0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BAA9DF17-B510-98BE-D66B-C0F166D2E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89C99B96-DCAD-1F06-2F97-57A682A7F2D8}"/>
              </a:ext>
            </a:extLst>
          </p:cNvPr>
          <p:cNvSpPr txBox="1"/>
          <p:nvPr/>
        </p:nvSpPr>
        <p:spPr>
          <a:xfrm>
            <a:off x="279133" y="125128"/>
            <a:ext cx="7479127" cy="584775"/>
          </a:xfrm>
          <a:prstGeom prst="rect">
            <a:avLst/>
          </a:prstGeom>
          <a:noFill/>
        </p:spPr>
        <p:txBody>
          <a:bodyPr wrap="square" rtlCol="0">
            <a:spAutoFit/>
          </a:bodyPr>
          <a:lstStyle/>
          <a:p>
            <a:pPr marL="0" indent="0">
              <a:spcBef>
                <a:spcPts val="1500"/>
              </a:spcBef>
              <a:spcAft>
                <a:spcPts val="1500"/>
              </a:spcAft>
              <a:buNone/>
            </a:pPr>
            <a:r>
              <a:rPr lang="en-US" sz="3200" b="1" dirty="0">
                <a:solidFill>
                  <a:schemeClr val="bg1"/>
                </a:solidFill>
                <a:cs typeface="Arial" panose="020B0604020202020204" pitchFamily="34" charset="0"/>
              </a:rPr>
              <a:t>How much detail do I need in a plan?</a:t>
            </a:r>
          </a:p>
        </p:txBody>
      </p:sp>
      <p:sp>
        <p:nvSpPr>
          <p:cNvPr id="4" name="TextBox 3">
            <a:extLst>
              <a:ext uri="{FF2B5EF4-FFF2-40B4-BE49-F238E27FC236}">
                <a16:creationId xmlns:a16="http://schemas.microsoft.com/office/drawing/2014/main" id="{073A8FD2-70A0-C07E-D7C7-8C536E99065F}"/>
              </a:ext>
            </a:extLst>
          </p:cNvPr>
          <p:cNvSpPr txBox="1"/>
          <p:nvPr/>
        </p:nvSpPr>
        <p:spPr>
          <a:xfrm>
            <a:off x="279132" y="-926148"/>
            <a:ext cx="11912867" cy="6641818"/>
          </a:xfrm>
          <a:prstGeom prst="rect">
            <a:avLst/>
          </a:prstGeom>
          <a:noFill/>
        </p:spPr>
        <p:txBody>
          <a:bodyPr wrap="square">
            <a:spAutoFit/>
          </a:bodyPr>
          <a:lstStyle/>
          <a:p>
            <a:pPr marL="0" indent="0">
              <a:lnSpc>
                <a:spcPct val="170000"/>
              </a:lnSpc>
              <a:spcBef>
                <a:spcPts val="1500"/>
              </a:spcBef>
              <a:spcAft>
                <a:spcPts val="1500"/>
              </a:spcAft>
              <a:buNone/>
            </a:pPr>
            <a:endParaRPr lang="en-US" sz="1400" dirty="0">
              <a:solidFill>
                <a:srgbClr val="0B0C0C"/>
              </a:solidFill>
              <a:latin typeface="Calibri" panose="020F0502020204030204" pitchFamily="34" charset="0"/>
              <a:cs typeface="Calibri" panose="020F0502020204030204" pitchFamily="34" charset="0"/>
            </a:endParaRPr>
          </a:p>
          <a:p>
            <a:pPr marL="0" indent="0">
              <a:lnSpc>
                <a:spcPct val="170000"/>
              </a:lnSpc>
              <a:spcBef>
                <a:spcPts val="1500"/>
              </a:spcBef>
              <a:spcAft>
                <a:spcPts val="1500"/>
              </a:spcAft>
              <a:buNone/>
            </a:pPr>
            <a:endParaRPr lang="en-US" sz="1400" dirty="0">
              <a:solidFill>
                <a:srgbClr val="0B0C0C"/>
              </a:solidFill>
              <a:latin typeface="Calibri" panose="020F0502020204030204" pitchFamily="34" charset="0"/>
              <a:cs typeface="Calibri" panose="020F0502020204030204" pitchFamily="34" charset="0"/>
            </a:endParaRPr>
          </a:p>
          <a:p>
            <a:pPr marL="0" indent="0">
              <a:lnSpc>
                <a:spcPct val="170000"/>
              </a:lnSpc>
              <a:spcBef>
                <a:spcPts val="1500"/>
              </a:spcBef>
              <a:spcAft>
                <a:spcPts val="1500"/>
              </a:spcAft>
              <a:buNone/>
            </a:pPr>
            <a:endParaRPr lang="en-US" sz="1400" dirty="0">
              <a:solidFill>
                <a:srgbClr val="0B0C0C"/>
              </a:solidFill>
              <a:latin typeface="Calibri" panose="020F0502020204030204" pitchFamily="34" charset="0"/>
              <a:cs typeface="Calibri" panose="020F0502020204030204" pitchFamily="34" charset="0"/>
            </a:endParaRPr>
          </a:p>
          <a:p>
            <a:pPr marL="0" indent="0">
              <a:lnSpc>
                <a:spcPct val="170000"/>
              </a:lnSpc>
              <a:spcAft>
                <a:spcPts val="1500"/>
              </a:spcAft>
              <a:buNone/>
            </a:pPr>
            <a:r>
              <a:rPr lang="en-US" sz="1600" dirty="0">
                <a:solidFill>
                  <a:srgbClr val="0B0C0C"/>
                </a:solidFill>
                <a:latin typeface="Calibri" panose="020F0502020204030204" pitchFamily="34" charset="0"/>
                <a:cs typeface="Calibri" panose="020F0502020204030204" pitchFamily="34" charset="0"/>
              </a:rPr>
              <a:t>Your emergency plans should be generic enough to cover a range of potential incidents. Incidents could happen during, and outside, normal working hours including weekends and holidays. These could include:</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public health incidents (for example, a significant infectious disease incident)</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severe weather (for example, extreme heat, flooding, storms or snow)</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serious injury to a child, pupil, student, or member of staff (for example, transport accident)</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fire risk and any hazards</a:t>
            </a:r>
          </a:p>
          <a:p>
            <a:pPr marL="1200150" lvl="3" indent="-285750">
              <a:lnSpc>
                <a:spcPct val="170000"/>
              </a:lnSpc>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significant damage to building (for example, fire or structural incident requiring temporary structural supports to the building or closure)</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criminal activity (for example, a bomb threat)</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loss of power or telecommunications</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any disruption to normal services</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cyber incident or data breach</a:t>
            </a:r>
          </a:p>
          <a:p>
            <a:pPr marL="1200150" lvl="3" indent="-285750">
              <a:spcBef>
                <a:spcPts val="600"/>
              </a:spcBef>
              <a:spcAft>
                <a:spcPts val="375"/>
              </a:spcAft>
              <a:buFont typeface="Arial" panose="020B0604020202020204" pitchFamily="34" charset="0"/>
              <a:buChar char="•"/>
            </a:pPr>
            <a:r>
              <a:rPr lang="en-US" sz="1400" dirty="0">
                <a:solidFill>
                  <a:srgbClr val="0B0C0C"/>
                </a:solidFill>
                <a:latin typeface="Calibri" panose="020F0502020204030204" pitchFamily="34" charset="0"/>
                <a:cs typeface="Calibri" panose="020F0502020204030204" pitchFamily="34" charset="0"/>
              </a:rPr>
              <a:t>the impact and lasting effects of a disaster in the local community</a:t>
            </a:r>
          </a:p>
        </p:txBody>
      </p:sp>
    </p:spTree>
    <p:extLst>
      <p:ext uri="{BB962C8B-B14F-4D97-AF65-F5344CB8AC3E}">
        <p14:creationId xmlns:p14="http://schemas.microsoft.com/office/powerpoint/2010/main" val="335563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B993-1952-F212-2F96-C8AF0E3D4C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86DAC9-6D59-90DC-6DB8-62E4E406E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7818AD47-E68C-69F1-DF23-D4E1B3366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E4E71595-6920-17E3-C1F7-180392CA63EE}"/>
              </a:ext>
            </a:extLst>
          </p:cNvPr>
          <p:cNvSpPr txBox="1"/>
          <p:nvPr/>
        </p:nvSpPr>
        <p:spPr>
          <a:xfrm>
            <a:off x="368585" y="161084"/>
            <a:ext cx="8417606" cy="584775"/>
          </a:xfrm>
          <a:prstGeom prst="rect">
            <a:avLst/>
          </a:prstGeom>
          <a:noFill/>
        </p:spPr>
        <p:txBody>
          <a:bodyPr wrap="square" rtlCol="0">
            <a:spAutoFit/>
          </a:bodyPr>
          <a:lstStyle/>
          <a:p>
            <a:r>
              <a:rPr lang="en-US" sz="3200" b="1" dirty="0">
                <a:solidFill>
                  <a:schemeClr val="bg1"/>
                </a:solidFill>
                <a:ea typeface="+mn-ea"/>
                <a:cs typeface="Arial" panose="020B0604020202020204" pitchFamily="34" charset="0"/>
              </a:rPr>
              <a:t>How to complete our emergency plan?</a:t>
            </a:r>
            <a:endParaRPr lang="en-US" sz="3200" dirty="0">
              <a:solidFill>
                <a:schemeClr val="bg1"/>
              </a:solidFill>
            </a:endParaRPr>
          </a:p>
        </p:txBody>
      </p:sp>
      <p:sp>
        <p:nvSpPr>
          <p:cNvPr id="7" name="TextBox 6">
            <a:extLst>
              <a:ext uri="{FF2B5EF4-FFF2-40B4-BE49-F238E27FC236}">
                <a16:creationId xmlns:a16="http://schemas.microsoft.com/office/drawing/2014/main" id="{D8D1E370-1662-ADD0-46A6-904501FBB6E1}"/>
              </a:ext>
            </a:extLst>
          </p:cNvPr>
          <p:cNvSpPr txBox="1"/>
          <p:nvPr/>
        </p:nvSpPr>
        <p:spPr>
          <a:xfrm>
            <a:off x="368585" y="474345"/>
            <a:ext cx="11150867" cy="5355312"/>
          </a:xfrm>
          <a:prstGeom prst="rect">
            <a:avLst/>
          </a:prstGeom>
          <a:noFill/>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do not already have an Emergency plan completed, you can use the proforma provided. </a:t>
            </a:r>
            <a:r>
              <a:rPr lang="en-US" b="1" dirty="0"/>
              <a:t>We have added as much local information as possible for you on there to start with.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Complete your school contacts and give someone the responsibility for frequently checking for updates.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Decide on a buddy school that you can exchange plans with once completed. Make any joint arrangements you want to make to reach out to each other in an emergency.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 clear on your activations, make sure the staff know the situations and signals that the Emergency Plan is ‘activated’.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Work through the roles and responsibilities and think about which parts of your team would be in those roles and share them with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proforma has lots of useful checklists and blank sheets for use in an emergency. </a:t>
            </a:r>
            <a:r>
              <a:rPr lang="en-US" b="1" dirty="0"/>
              <a:t>Print off copies of these so they are to hand should an emergency occur.</a:t>
            </a:r>
            <a:endParaRPr lang="en-GB" b="1" dirty="0"/>
          </a:p>
        </p:txBody>
      </p:sp>
    </p:spTree>
    <p:extLst>
      <p:ext uri="{BB962C8B-B14F-4D97-AF65-F5344CB8AC3E}">
        <p14:creationId xmlns:p14="http://schemas.microsoft.com/office/powerpoint/2010/main" val="158139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3B8489-8FDA-5C1A-589B-DC033AD0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BAA9DF17-B510-98BE-D66B-C0F166D2E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89C99B96-DCAD-1F06-2F97-57A682A7F2D8}"/>
              </a:ext>
            </a:extLst>
          </p:cNvPr>
          <p:cNvSpPr txBox="1"/>
          <p:nvPr/>
        </p:nvSpPr>
        <p:spPr>
          <a:xfrm>
            <a:off x="368585" y="161084"/>
            <a:ext cx="7479127" cy="584775"/>
          </a:xfrm>
          <a:prstGeom prst="rect">
            <a:avLst/>
          </a:prstGeom>
          <a:noFill/>
        </p:spPr>
        <p:txBody>
          <a:bodyPr wrap="square" rtlCol="0">
            <a:spAutoFit/>
          </a:bodyPr>
          <a:lstStyle/>
          <a:p>
            <a:r>
              <a:rPr lang="en-US" sz="3200" b="1" dirty="0">
                <a:solidFill>
                  <a:schemeClr val="bg1"/>
                </a:solidFill>
                <a:ea typeface="+mn-ea"/>
                <a:cs typeface="Arial" panose="020B0604020202020204" pitchFamily="34" charset="0"/>
              </a:rPr>
              <a:t>Plan done, job done?</a:t>
            </a:r>
            <a:endParaRPr lang="en-GB" sz="3200" b="1" dirty="0">
              <a:solidFill>
                <a:schemeClr val="bg1"/>
              </a:solidFill>
              <a:cs typeface="Calibri Light" panose="020F0302020204030204" pitchFamily="34" charset="0"/>
            </a:endParaRPr>
          </a:p>
        </p:txBody>
      </p:sp>
      <p:sp>
        <p:nvSpPr>
          <p:cNvPr id="4" name="TextBox 3">
            <a:extLst>
              <a:ext uri="{FF2B5EF4-FFF2-40B4-BE49-F238E27FC236}">
                <a16:creationId xmlns:a16="http://schemas.microsoft.com/office/drawing/2014/main" id="{74F427F9-AB6C-8171-094C-B6005773CAD8}"/>
              </a:ext>
            </a:extLst>
          </p:cNvPr>
          <p:cNvSpPr txBox="1"/>
          <p:nvPr/>
        </p:nvSpPr>
        <p:spPr>
          <a:xfrm>
            <a:off x="457200" y="-175320"/>
            <a:ext cx="11569148" cy="5788316"/>
          </a:xfrm>
          <a:prstGeom prst="rect">
            <a:avLst/>
          </a:prstGeom>
          <a:noFill/>
        </p:spPr>
        <p:txBody>
          <a:bodyPr wrap="square">
            <a:spAutoFit/>
          </a:bodyPr>
          <a:lstStyle/>
          <a:p>
            <a:pPr marL="0" indent="0">
              <a:spcBef>
                <a:spcPts val="1500"/>
              </a:spcBef>
              <a:spcAft>
                <a:spcPts val="1500"/>
              </a:spcAft>
              <a:buNone/>
            </a:pPr>
            <a:endParaRPr lang="en-US" sz="1400" dirty="0">
              <a:solidFill>
                <a:srgbClr val="0B0C0C"/>
              </a:solidFill>
              <a:latin typeface="Arial" panose="020B0604020202020204" pitchFamily="34" charset="0"/>
              <a:cs typeface="Arial" panose="020B0604020202020204" pitchFamily="34" charset="0"/>
            </a:endParaRPr>
          </a:p>
          <a:p>
            <a:pPr marL="0" indent="0">
              <a:spcBef>
                <a:spcPts val="1500"/>
              </a:spcBef>
              <a:spcAft>
                <a:spcPts val="1500"/>
              </a:spcAft>
              <a:buNone/>
            </a:pPr>
            <a:endParaRPr lang="en-US" sz="1400" dirty="0">
              <a:solidFill>
                <a:srgbClr val="0B0C0C"/>
              </a:solidFill>
              <a:latin typeface="Arial" panose="020B0604020202020204" pitchFamily="34" charset="0"/>
              <a:cs typeface="Arial" panose="020B0604020202020204" pitchFamily="34" charset="0"/>
            </a:endParaRPr>
          </a:p>
          <a:p>
            <a:pPr marL="0" indent="0">
              <a:spcBef>
                <a:spcPts val="1500"/>
              </a:spcBef>
              <a:spcAft>
                <a:spcPts val="1500"/>
              </a:spcAft>
              <a:buNone/>
            </a:pPr>
            <a:r>
              <a:rPr lang="en-US" sz="1400" dirty="0">
                <a:solidFill>
                  <a:srgbClr val="0B0C0C"/>
                </a:solidFill>
                <a:latin typeface="Arial" panose="020B0604020202020204" pitchFamily="34" charset="0"/>
                <a:cs typeface="Arial" panose="020B0604020202020204" pitchFamily="34" charset="0"/>
              </a:rPr>
              <a:t>Preparing for emergencies is an </a:t>
            </a:r>
            <a:r>
              <a:rPr lang="en-US" sz="1400" b="1" dirty="0">
                <a:solidFill>
                  <a:srgbClr val="0B0C0C"/>
                </a:solidFill>
                <a:latin typeface="Arial" panose="020B0604020202020204" pitchFamily="34" charset="0"/>
                <a:cs typeface="Arial" panose="020B0604020202020204" pitchFamily="34" charset="0"/>
              </a:rPr>
              <a:t>ongoing, live process </a:t>
            </a:r>
            <a:r>
              <a:rPr lang="en-US" sz="1400" dirty="0">
                <a:solidFill>
                  <a:srgbClr val="0B0C0C"/>
                </a:solidFill>
                <a:latin typeface="Arial" panose="020B0604020202020204" pitchFamily="34" charset="0"/>
                <a:cs typeface="Arial" panose="020B0604020202020204" pitchFamily="34" charset="0"/>
              </a:rPr>
              <a:t>that needs to be regularly revisited involving:</a:t>
            </a:r>
          </a:p>
          <a:p>
            <a:pPr marL="285750" indent="-285750">
              <a:spcBef>
                <a:spcPts val="1500"/>
              </a:spcBef>
              <a:spcAft>
                <a:spcPts val="375"/>
              </a:spcAft>
              <a:buFont typeface="Arial" panose="020B0604020202020204" pitchFamily="34" charset="0"/>
              <a:buChar char="•"/>
            </a:pPr>
            <a:r>
              <a:rPr lang="en-US" sz="1400" dirty="0">
                <a:solidFill>
                  <a:srgbClr val="0B0C0C"/>
                </a:solidFill>
                <a:latin typeface="Arial" panose="020B0604020202020204" pitchFamily="34" charset="0"/>
                <a:cs typeface="Arial" panose="020B0604020202020204" pitchFamily="34" charset="0"/>
              </a:rPr>
              <a:t>awareness</a:t>
            </a:r>
          </a:p>
          <a:p>
            <a:pPr marL="285750" indent="-285750">
              <a:spcBef>
                <a:spcPts val="1500"/>
              </a:spcBef>
              <a:spcAft>
                <a:spcPts val="375"/>
              </a:spcAft>
              <a:buFont typeface="Arial" panose="020B0604020202020204" pitchFamily="34" charset="0"/>
              <a:buChar char="•"/>
            </a:pPr>
            <a:r>
              <a:rPr lang="en-US" sz="1400" dirty="0">
                <a:solidFill>
                  <a:srgbClr val="0B0C0C"/>
                </a:solidFill>
                <a:latin typeface="Arial" panose="020B0604020202020204" pitchFamily="34" charset="0"/>
                <a:cs typeface="Arial" panose="020B0604020202020204" pitchFamily="34" charset="0"/>
              </a:rPr>
              <a:t>risk assessment</a:t>
            </a:r>
          </a:p>
          <a:p>
            <a:pPr marL="285750" indent="-285750">
              <a:spcBef>
                <a:spcPts val="1500"/>
              </a:spcBef>
              <a:spcAft>
                <a:spcPts val="375"/>
              </a:spcAft>
              <a:buFont typeface="Arial" panose="020B0604020202020204" pitchFamily="34" charset="0"/>
              <a:buChar char="•"/>
            </a:pPr>
            <a:r>
              <a:rPr lang="en-US" sz="1400" dirty="0">
                <a:solidFill>
                  <a:srgbClr val="0B0C0C"/>
                </a:solidFill>
                <a:latin typeface="Arial" panose="020B0604020202020204" pitchFamily="34" charset="0"/>
                <a:cs typeface="Arial" panose="020B0604020202020204" pitchFamily="34" charset="0"/>
              </a:rPr>
              <a:t>contingency planning</a:t>
            </a:r>
          </a:p>
          <a:p>
            <a:pPr marL="285750" indent="-285750">
              <a:spcBef>
                <a:spcPts val="1500"/>
              </a:spcBef>
              <a:spcAft>
                <a:spcPts val="375"/>
              </a:spcAft>
              <a:buFont typeface="Arial" panose="020B0604020202020204" pitchFamily="34" charset="0"/>
              <a:buChar char="•"/>
            </a:pPr>
            <a:r>
              <a:rPr lang="en-US" sz="1400" dirty="0">
                <a:solidFill>
                  <a:srgbClr val="0B0C0C"/>
                </a:solidFill>
                <a:latin typeface="Arial" panose="020B0604020202020204" pitchFamily="34" charset="0"/>
                <a:cs typeface="Arial" panose="020B0604020202020204" pitchFamily="34" charset="0"/>
              </a:rPr>
              <a:t>staff training</a:t>
            </a:r>
          </a:p>
          <a:p>
            <a:pPr marL="285750" indent="-285750">
              <a:spcBef>
                <a:spcPts val="1500"/>
              </a:spcBef>
              <a:spcAft>
                <a:spcPts val="375"/>
              </a:spcAft>
              <a:buFont typeface="Arial" panose="020B0604020202020204" pitchFamily="34" charset="0"/>
              <a:buChar char="•"/>
            </a:pPr>
            <a:r>
              <a:rPr lang="en-US" sz="1400" dirty="0">
                <a:solidFill>
                  <a:srgbClr val="0B0C0C"/>
                </a:solidFill>
                <a:latin typeface="Arial" panose="020B0604020202020204" pitchFamily="34" charset="0"/>
                <a:cs typeface="Arial" panose="020B0604020202020204" pitchFamily="34" charset="0"/>
              </a:rPr>
              <a:t>exercises and tests (for example, fire drills)</a:t>
            </a:r>
          </a:p>
          <a:p>
            <a:pPr marL="285750" indent="-285750">
              <a:spcBef>
                <a:spcPts val="1500"/>
              </a:spcBef>
              <a:spcAft>
                <a:spcPts val="375"/>
              </a:spcAft>
              <a:buFont typeface="Arial" panose="020B0604020202020204" pitchFamily="34" charset="0"/>
              <a:buChar char="•"/>
            </a:pPr>
            <a:r>
              <a:rPr lang="en-US" sz="1400" dirty="0">
                <a:solidFill>
                  <a:srgbClr val="0B0C0C"/>
                </a:solidFill>
                <a:latin typeface="Arial" panose="020B0604020202020204" pitchFamily="34" charset="0"/>
                <a:cs typeface="Arial" panose="020B0604020202020204" pitchFamily="34" charset="0"/>
              </a:rPr>
              <a:t>reviewing protocols and communication</a:t>
            </a:r>
          </a:p>
          <a:p>
            <a:pPr marL="285750" indent="-285750">
              <a:spcBef>
                <a:spcPts val="1500"/>
              </a:spcBef>
              <a:spcAft>
                <a:spcPts val="375"/>
              </a:spcAft>
              <a:buFont typeface="Arial" panose="020B0604020202020204" pitchFamily="34" charset="0"/>
              <a:buChar char="•"/>
            </a:pPr>
            <a:r>
              <a:rPr lang="en-US" sz="1400" dirty="0">
                <a:solidFill>
                  <a:srgbClr val="0B0C0C"/>
                </a:solidFill>
                <a:latin typeface="Arial" panose="020B0604020202020204" pitchFamily="34" charset="0"/>
                <a:cs typeface="Arial" panose="020B0604020202020204" pitchFamily="34" charset="0"/>
              </a:rPr>
              <a:t>coordination and planning with relevant bodies</a:t>
            </a:r>
          </a:p>
          <a:p>
            <a:pPr marL="0" indent="0">
              <a:lnSpc>
                <a:spcPct val="170000"/>
              </a:lnSpc>
              <a:spcBef>
                <a:spcPts val="1500"/>
              </a:spcBef>
              <a:spcAft>
                <a:spcPts val="375"/>
              </a:spcAft>
              <a:buNone/>
            </a:pPr>
            <a:r>
              <a:rPr lang="en-US" sz="1400" dirty="0">
                <a:solidFill>
                  <a:srgbClr val="0B0C0C"/>
                </a:solidFill>
                <a:latin typeface="Arial" panose="020B0604020202020204" pitchFamily="34" charset="0"/>
                <a:cs typeface="Arial" panose="020B0604020202020204" pitchFamily="34" charset="0"/>
              </a:rPr>
              <a:t>Think about your </a:t>
            </a:r>
            <a:r>
              <a:rPr lang="en-US" sz="1400" b="1" dirty="0">
                <a:solidFill>
                  <a:srgbClr val="0B0C0C"/>
                </a:solidFill>
                <a:latin typeface="Arial" panose="020B0604020202020204" pitchFamily="34" charset="0"/>
                <a:cs typeface="Arial" panose="020B0604020202020204" pitchFamily="34" charset="0"/>
              </a:rPr>
              <a:t>team </a:t>
            </a:r>
            <a:r>
              <a:rPr lang="en-US" sz="1400" dirty="0">
                <a:solidFill>
                  <a:srgbClr val="0B0C0C"/>
                </a:solidFill>
                <a:latin typeface="Arial" panose="020B0604020202020204" pitchFamily="34" charset="0"/>
                <a:cs typeface="Arial" panose="020B0604020202020204" pitchFamily="34" charset="0"/>
              </a:rPr>
              <a:t>and make sure they know what </a:t>
            </a:r>
            <a:r>
              <a:rPr lang="en-US" sz="1400" b="1" dirty="0">
                <a:solidFill>
                  <a:srgbClr val="0B0C0C"/>
                </a:solidFill>
                <a:latin typeface="Arial" panose="020B0604020202020204" pitchFamily="34" charset="0"/>
                <a:cs typeface="Arial" panose="020B0604020202020204" pitchFamily="34" charset="0"/>
              </a:rPr>
              <a:t>their role </a:t>
            </a:r>
            <a:r>
              <a:rPr lang="en-US" sz="1400" dirty="0">
                <a:solidFill>
                  <a:srgbClr val="0B0C0C"/>
                </a:solidFill>
                <a:latin typeface="Arial" panose="020B0604020202020204" pitchFamily="34" charset="0"/>
                <a:cs typeface="Arial" panose="020B0604020202020204" pitchFamily="34" charset="0"/>
              </a:rPr>
              <a:t>could be during an emergency. Empower them to make the decisions they need to in that scenario, starting with having the confidence to raise the alarm.</a:t>
            </a:r>
          </a:p>
        </p:txBody>
      </p:sp>
    </p:spTree>
    <p:extLst>
      <p:ext uri="{BB962C8B-B14F-4D97-AF65-F5344CB8AC3E}">
        <p14:creationId xmlns:p14="http://schemas.microsoft.com/office/powerpoint/2010/main" val="181278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CEDF4-3D20-9EF5-EEE0-D6AACADE3C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136BA8-E2CD-2277-AA7E-A1B60A98C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0C1824A8-7B84-2F95-0B12-6CFD88309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61DA366D-2C26-7362-3517-24DF4BD89632}"/>
              </a:ext>
            </a:extLst>
          </p:cNvPr>
          <p:cNvSpPr txBox="1"/>
          <p:nvPr/>
        </p:nvSpPr>
        <p:spPr>
          <a:xfrm>
            <a:off x="368585" y="161084"/>
            <a:ext cx="9640119" cy="584775"/>
          </a:xfrm>
          <a:prstGeom prst="rect">
            <a:avLst/>
          </a:prstGeom>
          <a:noFill/>
        </p:spPr>
        <p:txBody>
          <a:bodyPr wrap="square" rtlCol="0">
            <a:spAutoFit/>
          </a:bodyPr>
          <a:lstStyle/>
          <a:p>
            <a:r>
              <a:rPr lang="en-US" sz="3200" b="1" dirty="0">
                <a:solidFill>
                  <a:schemeClr val="bg1"/>
                </a:solidFill>
                <a:cs typeface="Arial" panose="020B0604020202020204" pitchFamily="34" charset="0"/>
              </a:rPr>
              <a:t>How often should we test our Emergency Plan?</a:t>
            </a:r>
          </a:p>
        </p:txBody>
      </p:sp>
      <p:sp>
        <p:nvSpPr>
          <p:cNvPr id="4" name="TextBox 3">
            <a:extLst>
              <a:ext uri="{FF2B5EF4-FFF2-40B4-BE49-F238E27FC236}">
                <a16:creationId xmlns:a16="http://schemas.microsoft.com/office/drawing/2014/main" id="{E88709A4-CC33-263E-AAE1-40B6A79C548C}"/>
              </a:ext>
            </a:extLst>
          </p:cNvPr>
          <p:cNvSpPr txBox="1"/>
          <p:nvPr/>
        </p:nvSpPr>
        <p:spPr>
          <a:xfrm>
            <a:off x="368586" y="1285732"/>
            <a:ext cx="10125480" cy="4749057"/>
          </a:xfrm>
          <a:prstGeom prst="rect">
            <a:avLst/>
          </a:prstGeom>
          <a:noFill/>
        </p:spPr>
        <p:txBody>
          <a:bodyPr wrap="square">
            <a:spAutoFit/>
          </a:bodyPr>
          <a:lstStyle/>
          <a:p>
            <a:pPr>
              <a:lnSpc>
                <a:spcPct val="170000"/>
              </a:lnSpc>
              <a:spcBef>
                <a:spcPts val="1500"/>
              </a:spcBef>
              <a:spcAft>
                <a:spcPts val="375"/>
              </a:spcAft>
            </a:pPr>
            <a:r>
              <a:rPr lang="en-US" sz="1400" dirty="0">
                <a:solidFill>
                  <a:srgbClr val="0B0C0C"/>
                </a:solidFill>
                <a:latin typeface="Arial" panose="020B0604020202020204" pitchFamily="34" charset="0"/>
                <a:cs typeface="Arial" panose="020B0604020202020204" pitchFamily="34" charset="0"/>
              </a:rPr>
              <a:t>There will be many areas of system testing that your team will be doing at different frequencies including fire drills, emergency lighting checks etc.</a:t>
            </a:r>
          </a:p>
          <a:p>
            <a:pPr>
              <a:lnSpc>
                <a:spcPct val="170000"/>
              </a:lnSpc>
              <a:spcBef>
                <a:spcPts val="1500"/>
              </a:spcBef>
              <a:spcAft>
                <a:spcPts val="375"/>
              </a:spcAft>
            </a:pPr>
            <a:r>
              <a:rPr lang="en-US" sz="1400" dirty="0">
                <a:solidFill>
                  <a:srgbClr val="0B0C0C"/>
                </a:solidFill>
                <a:latin typeface="Arial" panose="020B0604020202020204" pitchFamily="34" charset="0"/>
                <a:cs typeface="Arial" panose="020B0604020202020204" pitchFamily="34" charset="0"/>
              </a:rPr>
              <a:t>A </a:t>
            </a:r>
            <a:r>
              <a:rPr lang="en-US" sz="1400" b="1" dirty="0">
                <a:solidFill>
                  <a:srgbClr val="0B0C0C"/>
                </a:solidFill>
                <a:latin typeface="Arial" panose="020B0604020202020204" pitchFamily="34" charset="0"/>
                <a:cs typeface="Arial" panose="020B0604020202020204" pitchFamily="34" charset="0"/>
              </a:rPr>
              <a:t>full test </a:t>
            </a:r>
            <a:r>
              <a:rPr lang="en-US" sz="1400" dirty="0">
                <a:solidFill>
                  <a:srgbClr val="0B0C0C"/>
                </a:solidFill>
                <a:latin typeface="Arial" panose="020B0604020202020204" pitchFamily="34" charset="0"/>
                <a:cs typeface="Arial" panose="020B0604020202020204" pitchFamily="34" charset="0"/>
              </a:rPr>
              <a:t>of your emergency plan should be completed annually – the timing is your choice but testing with new staff and a new intake could be preferable. Use a different emergency scenario each time, for example; full lockdown scenario, loss of power middle of the day, etc.</a:t>
            </a:r>
          </a:p>
          <a:p>
            <a:pPr>
              <a:lnSpc>
                <a:spcPct val="170000"/>
              </a:lnSpc>
              <a:spcBef>
                <a:spcPts val="1500"/>
              </a:spcBef>
              <a:spcAft>
                <a:spcPts val="375"/>
              </a:spcAft>
            </a:pPr>
            <a:r>
              <a:rPr lang="en-US" sz="1400" dirty="0">
                <a:solidFill>
                  <a:srgbClr val="0B0C0C"/>
                </a:solidFill>
                <a:latin typeface="Arial" panose="020B0604020202020204" pitchFamily="34" charset="0"/>
                <a:cs typeface="Arial" panose="020B0604020202020204" pitchFamily="34" charset="0"/>
              </a:rPr>
              <a:t>Testing </a:t>
            </a:r>
            <a:r>
              <a:rPr lang="en-US" sz="1400" b="1" dirty="0">
                <a:solidFill>
                  <a:srgbClr val="0B0C0C"/>
                </a:solidFill>
                <a:latin typeface="Arial" panose="020B0604020202020204" pitchFamily="34" charset="0"/>
                <a:cs typeface="Arial" panose="020B0604020202020204" pitchFamily="34" charset="0"/>
              </a:rPr>
              <a:t>doesn’t need to be full scale the rest of the time</a:t>
            </a:r>
            <a:r>
              <a:rPr lang="en-US" sz="1400" dirty="0">
                <a:solidFill>
                  <a:srgbClr val="0B0C0C"/>
                </a:solidFill>
                <a:latin typeface="Arial" panose="020B0604020202020204" pitchFamily="34" charset="0"/>
                <a:cs typeface="Arial" panose="020B0604020202020204" pitchFamily="34" charset="0"/>
              </a:rPr>
              <a:t>, but it is crucial to give staff confidence and to feel safe. You can use a training day or staff meeting to go through a scenario as a quick ‘tabletop’ exercise. For example: ‘Today let’s talk through what we would do IF..… a child reports an intruder in the grounds, we have a suspicious package come into the office…</a:t>
            </a:r>
          </a:p>
          <a:p>
            <a:endParaRPr lang="en-US" sz="1400" dirty="0"/>
          </a:p>
          <a:p>
            <a:pPr>
              <a:lnSpc>
                <a:spcPct val="150000"/>
              </a:lnSpc>
            </a:pPr>
            <a:r>
              <a:rPr lang="en-US" sz="1400" dirty="0">
                <a:solidFill>
                  <a:srgbClr val="0B0C0C"/>
                </a:solidFill>
                <a:latin typeface="Arial" panose="020B0604020202020204" pitchFamily="34" charset="0"/>
                <a:cs typeface="Arial" panose="020B0604020202020204" pitchFamily="34" charset="0"/>
              </a:rPr>
              <a:t>Make sure your leaders have practice in leading this response during testing, so they feel confident in the Head Teachers absence.</a:t>
            </a:r>
          </a:p>
        </p:txBody>
      </p:sp>
    </p:spTree>
    <p:extLst>
      <p:ext uri="{BB962C8B-B14F-4D97-AF65-F5344CB8AC3E}">
        <p14:creationId xmlns:p14="http://schemas.microsoft.com/office/powerpoint/2010/main" val="15918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81FE-ACB3-2A73-1CAE-0185416B42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4A7C4B-EC07-D7BD-11BA-6F1CDC831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EFF9078E-AB3A-64CA-6081-C810B31AA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453559FD-7D20-D76B-F137-F29267750FD1}"/>
              </a:ext>
            </a:extLst>
          </p:cNvPr>
          <p:cNvSpPr txBox="1"/>
          <p:nvPr/>
        </p:nvSpPr>
        <p:spPr>
          <a:xfrm>
            <a:off x="368585" y="161084"/>
            <a:ext cx="8417606"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Useful links</a:t>
            </a:r>
          </a:p>
        </p:txBody>
      </p:sp>
      <p:sp>
        <p:nvSpPr>
          <p:cNvPr id="7" name="TextBox 6">
            <a:extLst>
              <a:ext uri="{FF2B5EF4-FFF2-40B4-BE49-F238E27FC236}">
                <a16:creationId xmlns:a16="http://schemas.microsoft.com/office/drawing/2014/main" id="{071C7452-0537-3372-DDC9-10966507046E}"/>
              </a:ext>
            </a:extLst>
          </p:cNvPr>
          <p:cNvSpPr txBox="1"/>
          <p:nvPr/>
        </p:nvSpPr>
        <p:spPr>
          <a:xfrm>
            <a:off x="368585" y="474345"/>
            <a:ext cx="11150867" cy="2585323"/>
          </a:xfrm>
          <a:prstGeom prst="rect">
            <a:avLst/>
          </a:prstGeom>
          <a:noFill/>
        </p:spPr>
        <p:txBody>
          <a:bodyPr wrap="square">
            <a:spAutoFit/>
          </a:bodyPr>
          <a:lstStyle/>
          <a:p>
            <a:pPr marL="285750" indent="-285750">
              <a:buFont typeface="Arial" panose="020B0604020202020204" pitchFamily="34" charset="0"/>
              <a:buChar char="•"/>
            </a:pPr>
            <a:endParaRPr lang="en-US" dirty="0"/>
          </a:p>
          <a:p>
            <a:endParaRPr lang="en-GB" dirty="0">
              <a:solidFill>
                <a:srgbClr val="0563C1"/>
              </a:solidFill>
              <a:hlinkClick r:id="rId4">
                <a:extLst>
                  <a:ext uri="{A12FA001-AC4F-418D-AE19-62706E023703}">
                    <ahyp:hlinkClr xmlns:ahyp="http://schemas.microsoft.com/office/drawing/2018/hyperlinkcolor" val="tx"/>
                  </a:ext>
                </a:extLst>
              </a:hlinkClick>
            </a:endParaRPr>
          </a:p>
          <a:p>
            <a:endParaRPr lang="en-GB" dirty="0">
              <a:solidFill>
                <a:srgbClr val="0563C1"/>
              </a:solidFill>
              <a:hlinkClick r:id="rId4">
                <a:extLst>
                  <a:ext uri="{A12FA001-AC4F-418D-AE19-62706E023703}">
                    <ahyp:hlinkClr xmlns:ahyp="http://schemas.microsoft.com/office/drawing/2018/hyperlinkcolor" val="tx"/>
                  </a:ext>
                </a:extLst>
              </a:hlinkClick>
            </a:endParaRPr>
          </a:p>
          <a:p>
            <a:endParaRPr lang="en-GB" dirty="0">
              <a:solidFill>
                <a:srgbClr val="0563C1"/>
              </a:solidFill>
              <a:hlinkClick r:id="rId4">
                <a:extLst>
                  <a:ext uri="{A12FA001-AC4F-418D-AE19-62706E023703}">
                    <ahyp:hlinkClr xmlns:ahyp="http://schemas.microsoft.com/office/drawing/2018/hyperlinkcolor" val="tx"/>
                  </a:ext>
                </a:extLst>
              </a:hlinkClick>
            </a:endParaRPr>
          </a:p>
          <a:p>
            <a:r>
              <a:rPr lang="en-GB" dirty="0">
                <a:solidFill>
                  <a:srgbClr val="0563C1"/>
                </a:solidFill>
                <a:hlinkClick r:id="rId4">
                  <a:extLst>
                    <a:ext uri="{A12FA001-AC4F-418D-AE19-62706E023703}">
                      <ahyp:hlinkClr xmlns:ahyp="http://schemas.microsoft.com/office/drawing/2018/hyperlinkcolor" val="tx"/>
                    </a:ext>
                  </a:extLst>
                </a:hlinkClick>
              </a:rPr>
              <a:t>Guidance and publications - HSE</a:t>
            </a:r>
            <a:endParaRPr lang="en-US" dirty="0"/>
          </a:p>
          <a:p>
            <a:pPr marL="285750" indent="-285750">
              <a:buFontTx/>
              <a:buChar char="-"/>
            </a:pPr>
            <a:endParaRPr lang="en-US" dirty="0"/>
          </a:p>
          <a:p>
            <a:endParaRPr lang="en-US" dirty="0"/>
          </a:p>
          <a:p>
            <a:r>
              <a:rPr lang="en-US" dirty="0">
                <a:hlinkClick r:id="rId5"/>
              </a:rPr>
              <a:t>Emergency planning and response for education, childcare, and children’s social care settings - GOV.UK</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8335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879F-E303-B915-0F85-3229142251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A74541-60A7-A0BD-0D81-7DAF23B93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06944"/>
          </a:xfrm>
          <a:prstGeom prst="rect">
            <a:avLst/>
          </a:prstGeom>
        </p:spPr>
      </p:pic>
      <p:pic>
        <p:nvPicPr>
          <p:cNvPr id="5" name="Picture 4">
            <a:extLst>
              <a:ext uri="{FF2B5EF4-FFF2-40B4-BE49-F238E27FC236}">
                <a16:creationId xmlns:a16="http://schemas.microsoft.com/office/drawing/2014/main" id="{D7EDDBC9-24A0-7D8F-D807-AA99389E9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1056"/>
            <a:ext cx="12192000" cy="906944"/>
          </a:xfrm>
          <a:prstGeom prst="rect">
            <a:avLst/>
          </a:prstGeom>
        </p:spPr>
      </p:pic>
      <p:sp>
        <p:nvSpPr>
          <p:cNvPr id="6" name="TextBox 5">
            <a:extLst>
              <a:ext uri="{FF2B5EF4-FFF2-40B4-BE49-F238E27FC236}">
                <a16:creationId xmlns:a16="http://schemas.microsoft.com/office/drawing/2014/main" id="{95316B94-BA97-1025-2BD4-CD973D9FC93B}"/>
              </a:ext>
            </a:extLst>
          </p:cNvPr>
          <p:cNvSpPr txBox="1"/>
          <p:nvPr/>
        </p:nvSpPr>
        <p:spPr>
          <a:xfrm>
            <a:off x="368585" y="161084"/>
            <a:ext cx="8417606" cy="584775"/>
          </a:xfrm>
          <a:prstGeom prst="rect">
            <a:avLst/>
          </a:prstGeom>
          <a:noFill/>
        </p:spPr>
        <p:txBody>
          <a:bodyPr wrap="square" rtlCol="0">
            <a:spAutoFit/>
          </a:bodyPr>
          <a:lstStyle/>
          <a:p>
            <a:r>
              <a:rPr lang="en-US" sz="3200" b="1" dirty="0">
                <a:solidFill>
                  <a:schemeClr val="bg1"/>
                </a:solidFill>
                <a:cs typeface="Arial" panose="020B0604020202020204" pitchFamily="34" charset="0"/>
              </a:rPr>
              <a:t>Contacts</a:t>
            </a:r>
          </a:p>
        </p:txBody>
      </p:sp>
      <p:sp>
        <p:nvSpPr>
          <p:cNvPr id="7" name="TextBox 6">
            <a:extLst>
              <a:ext uri="{FF2B5EF4-FFF2-40B4-BE49-F238E27FC236}">
                <a16:creationId xmlns:a16="http://schemas.microsoft.com/office/drawing/2014/main" id="{90C28C54-442D-0536-548F-4597A925B393}"/>
              </a:ext>
            </a:extLst>
          </p:cNvPr>
          <p:cNvSpPr txBox="1"/>
          <p:nvPr/>
        </p:nvSpPr>
        <p:spPr>
          <a:xfrm>
            <a:off x="368585" y="1068028"/>
            <a:ext cx="11150867" cy="3416320"/>
          </a:xfrm>
          <a:prstGeom prst="rect">
            <a:avLst/>
          </a:prstGeom>
          <a:noFill/>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b="1" dirty="0"/>
              <a:t>Need further help or have a question? </a:t>
            </a:r>
          </a:p>
          <a:p>
            <a:endParaRPr lang="en-US" b="1" dirty="0"/>
          </a:p>
          <a:p>
            <a:r>
              <a:rPr lang="en-US" dirty="0"/>
              <a:t>If you are part of an academy trust you may well have an inhouse support team and a set of plans and guidance from your academy to refer to.</a:t>
            </a:r>
          </a:p>
          <a:p>
            <a:endParaRPr lang="en-US" b="1" dirty="0"/>
          </a:p>
          <a:p>
            <a:r>
              <a:rPr lang="en-US" dirty="0"/>
              <a:t>Slough Borough Council Health and Safety are a small team but they are happy to answer questions and help you where they can. Contact them on Health.safety@slough.gov.uk</a:t>
            </a:r>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38821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resentation template 2023" id="{70F833DA-43AD-4AD4-8AD2-2CBE037B4259}" vid="{97CF3EB4-ADE3-4262-983B-BDDDABB03B39}"/>
    </a:ext>
  </a:extLst>
</a:theme>
</file>

<file path=docProps/app.xml><?xml version="1.0" encoding="utf-8"?>
<Properties xmlns="http://schemas.openxmlformats.org/officeDocument/2006/extended-properties" xmlns:vt="http://schemas.openxmlformats.org/officeDocument/2006/docPropsVTypes">
  <Template>sbc-presentation-template-2023-2</Template>
  <TotalTime>992</TotalTime>
  <Words>991</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Robertson</dc:creator>
  <cp:lastModifiedBy>Laura Robertson</cp:lastModifiedBy>
  <cp:revision>2</cp:revision>
  <dcterms:created xsi:type="dcterms:W3CDTF">2025-01-14T16:31:06Z</dcterms:created>
  <dcterms:modified xsi:type="dcterms:W3CDTF">2025-01-21T21:15:56Z</dcterms:modified>
</cp:coreProperties>
</file>